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1" r:id="rId3"/>
    <p:sldId id="257" r:id="rId4"/>
    <p:sldId id="258" r:id="rId5"/>
    <p:sldId id="259" r:id="rId6"/>
    <p:sldId id="260" r:id="rId7"/>
    <p:sldId id="261" r:id="rId8"/>
    <p:sldId id="262" r:id="rId9"/>
    <p:sldId id="273" r:id="rId10"/>
    <p:sldId id="263" r:id="rId11"/>
    <p:sldId id="264" r:id="rId12"/>
    <p:sldId id="266" r:id="rId13"/>
    <p:sldId id="267" r:id="rId14"/>
    <p:sldId id="274" r:id="rId15"/>
    <p:sldId id="276" r:id="rId16"/>
    <p:sldId id="277" r:id="rId17"/>
    <p:sldId id="278" r:id="rId18"/>
    <p:sldId id="279" r:id="rId19"/>
    <p:sldId id="280" r:id="rId20"/>
    <p:sldId id="265" r:id="rId21"/>
    <p:sldId id="268" r:id="rId22"/>
    <p:sldId id="269" r:id="rId23"/>
    <p:sldId id="270" r:id="rId24"/>
    <p:sldId id="281" r:id="rId25"/>
    <p:sldId id="275" r:id="rId2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6"/>
          <p:cNvGrpSpPr>
            <a:grpSpLocks/>
          </p:cNvGrpSpPr>
          <p:nvPr/>
        </p:nvGrpSpPr>
        <p:grpSpPr bwMode="auto">
          <a:xfrm>
            <a:off x="685800" y="0"/>
            <a:ext cx="8001000" cy="7950200"/>
            <a:chOff x="685798" y="0"/>
            <a:chExt cx="8001004" cy="7950200"/>
          </a:xfrm>
        </p:grpSpPr>
        <p:sp>
          <p:nvSpPr>
            <p:cNvPr id="5" name="Pie 7"/>
            <p:cNvSpPr/>
            <p:nvPr/>
          </p:nvSpPr>
          <p:spPr>
            <a:xfrm flipH="1" flipV="1">
              <a:off x="1257298" y="5778500"/>
              <a:ext cx="2171701" cy="2171700"/>
            </a:xfrm>
            <a:prstGeom prst="pie">
              <a:avLst>
                <a:gd name="adj1" fmla="val 0"/>
                <a:gd name="adj2" fmla="val 10800000"/>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52"/>
            <p:cNvGrpSpPr>
              <a:grpSpLocks/>
            </p:cNvGrpSpPr>
            <p:nvPr/>
          </p:nvGrpSpPr>
          <p:grpSpPr bwMode="auto">
            <a:xfrm>
              <a:off x="685798" y="0"/>
              <a:ext cx="8001004" cy="6855714"/>
              <a:chOff x="685798" y="0"/>
              <a:chExt cx="8001004" cy="6855714"/>
            </a:xfrm>
          </p:grpSpPr>
          <p:sp>
            <p:nvSpPr>
              <p:cNvPr id="7" name="Freeform 9"/>
              <p:cNvSpPr/>
              <p:nvPr/>
            </p:nvSpPr>
            <p:spPr>
              <a:xfrm>
                <a:off x="685798" y="5880100"/>
                <a:ext cx="1143001" cy="9763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10"/>
              <p:cNvSpPr/>
              <p:nvPr/>
            </p:nvSpPr>
            <p:spPr>
              <a:xfrm>
                <a:off x="2590799" y="51816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1"/>
              <p:cNvSpPr/>
              <p:nvPr/>
            </p:nvSpPr>
            <p:spPr>
              <a:xfrm>
                <a:off x="838198" y="57912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12"/>
              <p:cNvSpPr/>
              <p:nvPr/>
            </p:nvSpPr>
            <p:spPr>
              <a:xfrm>
                <a:off x="2362199" y="59436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3"/>
              <p:cNvSpPr/>
              <p:nvPr/>
            </p:nvSpPr>
            <p:spPr>
              <a:xfrm>
                <a:off x="1676398" y="56261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4"/>
              <p:cNvSpPr/>
              <p:nvPr/>
            </p:nvSpPr>
            <p:spPr>
              <a:xfrm>
                <a:off x="1981199" y="53340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5"/>
              <p:cNvSpPr/>
              <p:nvPr/>
            </p:nvSpPr>
            <p:spPr>
              <a:xfrm>
                <a:off x="1943099" y="5562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6"/>
              <p:cNvSpPr/>
              <p:nvPr/>
            </p:nvSpPr>
            <p:spPr>
              <a:xfrm>
                <a:off x="2362199" y="50292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17"/>
              <p:cNvSpPr/>
              <p:nvPr/>
            </p:nvSpPr>
            <p:spPr>
              <a:xfrm>
                <a:off x="3009899" y="44196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Oval 18"/>
              <p:cNvSpPr/>
              <p:nvPr/>
            </p:nvSpPr>
            <p:spPr>
              <a:xfrm>
                <a:off x="2971799" y="46482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Oval 19"/>
              <p:cNvSpPr/>
              <p:nvPr/>
            </p:nvSpPr>
            <p:spPr>
              <a:xfrm>
                <a:off x="3314699" y="47244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Oval 20"/>
              <p:cNvSpPr/>
              <p:nvPr/>
            </p:nvSpPr>
            <p:spPr>
              <a:xfrm>
                <a:off x="3619499" y="50292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Oval 21"/>
              <p:cNvSpPr/>
              <p:nvPr/>
            </p:nvSpPr>
            <p:spPr>
              <a:xfrm>
                <a:off x="1384298"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0" name="Oval 22"/>
              <p:cNvSpPr/>
              <p:nvPr/>
            </p:nvSpPr>
            <p:spPr>
              <a:xfrm>
                <a:off x="3505199" y="52578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1" name="Oval 23"/>
              <p:cNvSpPr/>
              <p:nvPr/>
            </p:nvSpPr>
            <p:spPr>
              <a:xfrm>
                <a:off x="1295398" y="56642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2" name="Oval 24"/>
              <p:cNvSpPr/>
              <p:nvPr/>
            </p:nvSpPr>
            <p:spPr>
              <a:xfrm>
                <a:off x="1447798" y="55118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3" name="Oval 25"/>
              <p:cNvSpPr/>
              <p:nvPr/>
            </p:nvSpPr>
            <p:spPr>
              <a:xfrm>
                <a:off x="1600198"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4" name="Oval 26"/>
              <p:cNvSpPr/>
              <p:nvPr/>
            </p:nvSpPr>
            <p:spPr>
              <a:xfrm>
                <a:off x="3352799" y="5943600"/>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5" name="Freeform 27"/>
              <p:cNvSpPr/>
              <p:nvPr/>
            </p:nvSpPr>
            <p:spPr>
              <a:xfrm flipV="1">
                <a:off x="5486400" y="0"/>
                <a:ext cx="1143001" cy="9763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6" name="Oval 28"/>
              <p:cNvSpPr/>
              <p:nvPr/>
            </p:nvSpPr>
            <p:spPr>
              <a:xfrm flipV="1">
                <a:off x="7391401" y="760413"/>
                <a:ext cx="914400" cy="9144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7" name="Oval 29"/>
              <p:cNvSpPr/>
              <p:nvPr/>
            </p:nvSpPr>
            <p:spPr>
              <a:xfrm flipV="1">
                <a:off x="5638800" y="60801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8" name="Oval 30"/>
              <p:cNvSpPr/>
              <p:nvPr/>
            </p:nvSpPr>
            <p:spPr>
              <a:xfrm flipV="1">
                <a:off x="7162801" y="150813"/>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9" name="Oval 31"/>
              <p:cNvSpPr/>
              <p:nvPr/>
            </p:nvSpPr>
            <p:spPr>
              <a:xfrm flipV="1">
                <a:off x="6477001" y="77311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0" name="Oval 32"/>
              <p:cNvSpPr/>
              <p:nvPr/>
            </p:nvSpPr>
            <p:spPr>
              <a:xfrm flipV="1">
                <a:off x="6781801" y="1166813"/>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1" name="Oval 33"/>
              <p:cNvSpPr/>
              <p:nvPr/>
            </p:nvSpPr>
            <p:spPr>
              <a:xfrm flipV="1">
                <a:off x="6743701" y="862013"/>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2" name="Oval 34"/>
              <p:cNvSpPr/>
              <p:nvPr/>
            </p:nvSpPr>
            <p:spPr>
              <a:xfrm flipV="1">
                <a:off x="7162801" y="1065213"/>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3" name="Oval 35"/>
              <p:cNvSpPr/>
              <p:nvPr/>
            </p:nvSpPr>
            <p:spPr>
              <a:xfrm flipV="1">
                <a:off x="7810502" y="2081213"/>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4" name="Oval 36"/>
              <p:cNvSpPr/>
              <p:nvPr/>
            </p:nvSpPr>
            <p:spPr>
              <a:xfrm flipV="1">
                <a:off x="7772402" y="1776413"/>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5" name="Oval 37"/>
              <p:cNvSpPr/>
              <p:nvPr/>
            </p:nvSpPr>
            <p:spPr>
              <a:xfrm flipV="1">
                <a:off x="8115302" y="1928813"/>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6" name="Oval 38"/>
              <p:cNvSpPr/>
              <p:nvPr/>
            </p:nvSpPr>
            <p:spPr>
              <a:xfrm flipV="1">
                <a:off x="8420102" y="1624013"/>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7" name="Oval 39"/>
              <p:cNvSpPr/>
              <p:nvPr/>
            </p:nvSpPr>
            <p:spPr>
              <a:xfrm flipV="1">
                <a:off x="6184901" y="124301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8" name="Oval 40"/>
              <p:cNvSpPr/>
              <p:nvPr/>
            </p:nvSpPr>
            <p:spPr>
              <a:xfrm flipV="1">
                <a:off x="8305802" y="1395413"/>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9" name="Oval 41"/>
              <p:cNvSpPr/>
              <p:nvPr/>
            </p:nvSpPr>
            <p:spPr>
              <a:xfrm flipV="1">
                <a:off x="6096001" y="10652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0" name="Oval 42"/>
              <p:cNvSpPr/>
              <p:nvPr/>
            </p:nvSpPr>
            <p:spPr>
              <a:xfrm flipV="1">
                <a:off x="6248401" y="12176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1" name="Oval 43"/>
              <p:cNvSpPr/>
              <p:nvPr/>
            </p:nvSpPr>
            <p:spPr>
              <a:xfrm flipV="1">
                <a:off x="6400801" y="124301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2" name="Oval 44"/>
              <p:cNvSpPr/>
              <p:nvPr/>
            </p:nvSpPr>
            <p:spPr>
              <a:xfrm flipV="1">
                <a:off x="8153402" y="379413"/>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43" name="Oval 45"/>
          <p:cNvSpPr/>
          <p:nvPr/>
        </p:nvSpPr>
        <p:spPr>
          <a:xfrm>
            <a:off x="8636000" y="65897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4" name="Oval 46"/>
          <p:cNvSpPr/>
          <p:nvPr/>
        </p:nvSpPr>
        <p:spPr>
          <a:xfrm>
            <a:off x="8788400" y="658971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5" name="Oval 47"/>
          <p:cNvSpPr/>
          <p:nvPr/>
        </p:nvSpPr>
        <p:spPr>
          <a:xfrm>
            <a:off x="8940800" y="65897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685800" y="1447800"/>
            <a:ext cx="7086600" cy="1470025"/>
          </a:xfrm>
        </p:spPr>
        <p:txBody>
          <a:bodyPr/>
          <a:lstStyle>
            <a:lvl1pPr algn="r">
              <a:defRPr>
                <a:solidFill>
                  <a:schemeClr val="tx1"/>
                </a:solidFill>
              </a:defRPr>
            </a:lvl1pPr>
          </a:lstStyle>
          <a:p>
            <a:r>
              <a:rPr lang="tr-TR" smtClean="0"/>
              <a:t>Asıl başlık stili için tıklatın</a:t>
            </a:r>
            <a:endParaRPr/>
          </a:p>
        </p:txBody>
      </p:sp>
      <p:sp>
        <p:nvSpPr>
          <p:cNvPr id="3" name="Subtitle 2"/>
          <p:cNvSpPr>
            <a:spLocks noGrp="1"/>
          </p:cNvSpPr>
          <p:nvPr>
            <p:ph type="subTitle" idx="1"/>
          </p:nvPr>
        </p:nvSpPr>
        <p:spPr>
          <a:xfrm>
            <a:off x="3352800" y="2946400"/>
            <a:ext cx="4432300" cy="1752600"/>
          </a:xfrm>
        </p:spPr>
        <p:txBody>
          <a:bodyPr anchor="ct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a:p>
        </p:txBody>
      </p:sp>
      <p:sp>
        <p:nvSpPr>
          <p:cNvPr id="46" name="Date Placeholder 3"/>
          <p:cNvSpPr>
            <a:spLocks noGrp="1"/>
          </p:cNvSpPr>
          <p:nvPr>
            <p:ph type="dt" sz="half" idx="10"/>
          </p:nvPr>
        </p:nvSpPr>
        <p:spPr>
          <a:xfrm>
            <a:off x="6477000" y="6521450"/>
            <a:ext cx="2133600" cy="260350"/>
          </a:xfrm>
        </p:spPr>
        <p:txBody>
          <a:bodyPr/>
          <a:lstStyle>
            <a:lvl1pPr algn="r">
              <a:defRPr smtClean="0"/>
            </a:lvl1pPr>
          </a:lstStyle>
          <a:p>
            <a:pPr>
              <a:defRPr/>
            </a:pPr>
            <a:fld id="{47062B9D-219D-4725-A2F6-0EF0A4309FED}" type="datetimeFigureOut">
              <a:rPr lang="tr-TR"/>
              <a:pPr>
                <a:defRPr/>
              </a:pPr>
              <a:t>26.09.2013</a:t>
            </a:fld>
            <a:endParaRPr lang="tr-TR"/>
          </a:p>
        </p:txBody>
      </p:sp>
      <p:sp>
        <p:nvSpPr>
          <p:cNvPr id="47" name="Footer Placeholder 4"/>
          <p:cNvSpPr>
            <a:spLocks noGrp="1"/>
          </p:cNvSpPr>
          <p:nvPr>
            <p:ph type="ftr" sz="quarter" idx="11"/>
          </p:nvPr>
        </p:nvSpPr>
        <p:spPr/>
        <p:txBody>
          <a:bodyPr/>
          <a:lstStyle>
            <a:lvl1pPr>
              <a:defRPr/>
            </a:lvl1pPr>
          </a:lstStyle>
          <a:p>
            <a:pPr>
              <a:defRPr/>
            </a:pPr>
            <a:endParaRPr lang="tr-TR"/>
          </a:p>
        </p:txBody>
      </p:sp>
      <p:sp>
        <p:nvSpPr>
          <p:cNvPr id="48" name="Slide Number Placeholder 5"/>
          <p:cNvSpPr>
            <a:spLocks noGrp="1"/>
          </p:cNvSpPr>
          <p:nvPr>
            <p:ph type="sldNum" sz="quarter" idx="12"/>
          </p:nvPr>
        </p:nvSpPr>
        <p:spPr>
          <a:xfrm>
            <a:off x="8534400" y="6292850"/>
            <a:ext cx="609600" cy="260350"/>
          </a:xfrm>
        </p:spPr>
        <p:txBody>
          <a:bodyPr/>
          <a:lstStyle>
            <a:lvl1pPr algn="ctr">
              <a:defRPr smtClean="0"/>
            </a:lvl1pPr>
          </a:lstStyle>
          <a:p>
            <a:pPr>
              <a:defRPr/>
            </a:pPr>
            <a:fld id="{64C6C56F-E6A9-4D79-A246-60DCDC2D54A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 Pictures with Caption">
    <p:bg>
      <p:bgRef idx="1003">
        <a:schemeClr val="bg1"/>
      </p:bgRef>
    </p:bg>
    <p:spTree>
      <p:nvGrpSpPr>
        <p:cNvPr id="1" name=""/>
        <p:cNvGrpSpPr/>
        <p:nvPr/>
      </p:nvGrpSpPr>
      <p:grpSpPr>
        <a:xfrm>
          <a:off x="0" y="0"/>
          <a:ext cx="0" cy="0"/>
          <a:chOff x="0" y="0"/>
          <a:chExt cx="0" cy="0"/>
        </a:xfrm>
      </p:grpSpPr>
      <p:grpSp>
        <p:nvGrpSpPr>
          <p:cNvPr id="6" name="Group 21"/>
          <p:cNvGrpSpPr>
            <a:grpSpLocks/>
          </p:cNvGrpSpPr>
          <p:nvPr/>
        </p:nvGrpSpPr>
        <p:grpSpPr bwMode="auto">
          <a:xfrm>
            <a:off x="3775075" y="2133600"/>
            <a:ext cx="5368925" cy="4724400"/>
            <a:chOff x="0" y="0"/>
            <a:chExt cx="2222500" cy="1955800"/>
          </a:xfrm>
        </p:grpSpPr>
        <p:sp>
          <p:nvSpPr>
            <p:cNvPr id="7" name="Oval 7"/>
            <p:cNvSpPr/>
            <p:nvPr/>
          </p:nvSpPr>
          <p:spPr>
            <a:xfrm>
              <a:off x="686070" y="152468"/>
              <a:ext cx="914104" cy="914153"/>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8"/>
            <p:cNvSpPr/>
            <p:nvPr/>
          </p:nvSpPr>
          <p:spPr>
            <a:xfrm>
              <a:off x="381150" y="1206602"/>
              <a:ext cx="456723" cy="457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9"/>
            <p:cNvSpPr/>
            <p:nvPr/>
          </p:nvSpPr>
          <p:spPr>
            <a:xfrm>
              <a:off x="686070" y="914153"/>
              <a:ext cx="355521" cy="35554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10"/>
            <p:cNvSpPr/>
            <p:nvPr/>
          </p:nvSpPr>
          <p:spPr>
            <a:xfrm>
              <a:off x="647955" y="1142855"/>
              <a:ext cx="431751" cy="431774"/>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1"/>
            <p:cNvSpPr/>
            <p:nvPr/>
          </p:nvSpPr>
          <p:spPr>
            <a:xfrm>
              <a:off x="457380" y="0"/>
              <a:ext cx="761643" cy="7616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2"/>
            <p:cNvSpPr/>
            <p:nvPr/>
          </p:nvSpPr>
          <p:spPr>
            <a:xfrm>
              <a:off x="1714519" y="0"/>
              <a:ext cx="355521" cy="35554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3"/>
            <p:cNvSpPr/>
            <p:nvPr/>
          </p:nvSpPr>
          <p:spPr>
            <a:xfrm>
              <a:off x="1676404" y="228702"/>
              <a:ext cx="431751" cy="43177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4"/>
            <p:cNvSpPr/>
            <p:nvPr/>
          </p:nvSpPr>
          <p:spPr>
            <a:xfrm>
              <a:off x="2019439" y="304937"/>
              <a:ext cx="203061" cy="20307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15"/>
            <p:cNvSpPr/>
            <p:nvPr/>
          </p:nvSpPr>
          <p:spPr>
            <a:xfrm>
              <a:off x="1028449" y="1524026"/>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Oval 16"/>
            <p:cNvSpPr/>
            <p:nvPr/>
          </p:nvSpPr>
          <p:spPr>
            <a:xfrm>
              <a:off x="88716" y="1066621"/>
              <a:ext cx="127488"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Oval 17"/>
            <p:cNvSpPr/>
            <p:nvPr/>
          </p:nvSpPr>
          <p:spPr>
            <a:xfrm>
              <a:off x="914104" y="1752728"/>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Oval 18"/>
            <p:cNvSpPr/>
            <p:nvPr/>
          </p:nvSpPr>
          <p:spPr>
            <a:xfrm>
              <a:off x="0" y="1244719"/>
              <a:ext cx="126831" cy="12683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Oval 19"/>
            <p:cNvSpPr/>
            <p:nvPr/>
          </p:nvSpPr>
          <p:spPr>
            <a:xfrm>
              <a:off x="152460" y="1092251"/>
              <a:ext cx="126831" cy="12683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0" name="Oval 20"/>
            <p:cNvSpPr/>
            <p:nvPr/>
          </p:nvSpPr>
          <p:spPr>
            <a:xfrm>
              <a:off x="304920" y="1066621"/>
              <a:ext cx="126831"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tr-TR" smtClean="0"/>
              <a:t>Asıl başlık stili için tıklatın</a:t>
            </a:r>
            <a:endParaRPr/>
          </a:p>
        </p:txBody>
      </p:sp>
      <p:sp>
        <p:nvSpPr>
          <p:cNvPr id="4" name="Text Placeholder 3"/>
          <p:cNvSpPr>
            <a:spLocks noGrp="1"/>
          </p:cNvSpPr>
          <p:nvPr>
            <p:ph type="body" sz="half" idx="2"/>
          </p:nvPr>
        </p:nvSpPr>
        <p:spPr>
          <a:xfrm>
            <a:off x="457200" y="4648200"/>
            <a:ext cx="3200400" cy="1524000"/>
          </a:xfrm>
        </p:spPr>
        <p:txBody>
          <a:bodyPr lIns="0" rIns="0"/>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4" name="Picture Placeholder 2"/>
          <p:cNvSpPr>
            <a:spLocks noGrp="1"/>
          </p:cNvSpPr>
          <p:nvPr>
            <p:ph type="pic" idx="1"/>
          </p:nvPr>
        </p:nvSpPr>
        <p:spPr>
          <a:xfrm>
            <a:off x="5638800" y="838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noProof="0"/>
          </a:p>
        </p:txBody>
      </p:sp>
      <p:sp>
        <p:nvSpPr>
          <p:cNvPr id="25"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noProof="0"/>
          </a:p>
        </p:txBody>
      </p:sp>
      <p:sp>
        <p:nvSpPr>
          <p:cNvPr id="21" name="Date Placeholder 4"/>
          <p:cNvSpPr>
            <a:spLocks noGrp="1"/>
          </p:cNvSpPr>
          <p:nvPr>
            <p:ph type="dt" sz="half" idx="14"/>
          </p:nvPr>
        </p:nvSpPr>
        <p:spPr/>
        <p:txBody>
          <a:bodyPr/>
          <a:lstStyle>
            <a:lvl1pPr>
              <a:defRPr/>
            </a:lvl1pPr>
          </a:lstStyle>
          <a:p>
            <a:pPr>
              <a:defRPr/>
            </a:pPr>
            <a:fld id="{3D618B31-F3F6-47F7-96D3-44380EC8ABCA}" type="datetimeFigureOut">
              <a:rPr lang="tr-TR"/>
              <a:pPr>
                <a:defRPr/>
              </a:pPr>
              <a:t>26.09.2013</a:t>
            </a:fld>
            <a:endParaRPr lang="tr-TR"/>
          </a:p>
        </p:txBody>
      </p:sp>
      <p:sp>
        <p:nvSpPr>
          <p:cNvPr id="22" name="Footer Placeholder 5"/>
          <p:cNvSpPr>
            <a:spLocks noGrp="1"/>
          </p:cNvSpPr>
          <p:nvPr>
            <p:ph type="ftr" sz="quarter" idx="15"/>
          </p:nvPr>
        </p:nvSpPr>
        <p:spPr/>
        <p:txBody>
          <a:bodyPr/>
          <a:lstStyle>
            <a:lvl1pPr>
              <a:defRPr/>
            </a:lvl1pPr>
          </a:lstStyle>
          <a:p>
            <a:pPr>
              <a:defRPr/>
            </a:pPr>
            <a:endParaRPr lang="tr-TR"/>
          </a:p>
        </p:txBody>
      </p:sp>
      <p:sp>
        <p:nvSpPr>
          <p:cNvPr id="23" name="Slide Number Placeholder 6"/>
          <p:cNvSpPr>
            <a:spLocks noGrp="1"/>
          </p:cNvSpPr>
          <p:nvPr>
            <p:ph type="sldNum" sz="quarter" idx="16"/>
          </p:nvPr>
        </p:nvSpPr>
        <p:spPr/>
        <p:txBody>
          <a:bodyPr/>
          <a:lstStyle>
            <a:lvl1pPr>
              <a:defRPr/>
            </a:lvl1pPr>
          </a:lstStyle>
          <a:p>
            <a:pPr>
              <a:defRPr/>
            </a:pPr>
            <a:fld id="{1E54E0C8-3B4F-4F0A-A6D5-4D7F0F263C44}"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grpSp>
        <p:nvGrpSpPr>
          <p:cNvPr id="7" name="Group 21"/>
          <p:cNvGrpSpPr>
            <a:grpSpLocks/>
          </p:cNvGrpSpPr>
          <p:nvPr/>
        </p:nvGrpSpPr>
        <p:grpSpPr bwMode="auto">
          <a:xfrm>
            <a:off x="3775075" y="2133600"/>
            <a:ext cx="5368925" cy="4724400"/>
            <a:chOff x="0" y="0"/>
            <a:chExt cx="2222500" cy="1955800"/>
          </a:xfrm>
        </p:grpSpPr>
        <p:sp>
          <p:nvSpPr>
            <p:cNvPr id="8" name="Oval 7"/>
            <p:cNvSpPr/>
            <p:nvPr/>
          </p:nvSpPr>
          <p:spPr>
            <a:xfrm>
              <a:off x="686070" y="152468"/>
              <a:ext cx="914104" cy="914153"/>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381150" y="1206602"/>
              <a:ext cx="456723" cy="457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9"/>
            <p:cNvSpPr/>
            <p:nvPr/>
          </p:nvSpPr>
          <p:spPr>
            <a:xfrm>
              <a:off x="686070" y="914153"/>
              <a:ext cx="355521" cy="35554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647955" y="1142855"/>
              <a:ext cx="431751" cy="431774"/>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1"/>
            <p:cNvSpPr/>
            <p:nvPr/>
          </p:nvSpPr>
          <p:spPr>
            <a:xfrm>
              <a:off x="457380" y="0"/>
              <a:ext cx="761643" cy="7616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2"/>
            <p:cNvSpPr/>
            <p:nvPr/>
          </p:nvSpPr>
          <p:spPr>
            <a:xfrm>
              <a:off x="1714519" y="0"/>
              <a:ext cx="355521" cy="35554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3"/>
            <p:cNvSpPr/>
            <p:nvPr/>
          </p:nvSpPr>
          <p:spPr>
            <a:xfrm>
              <a:off x="1676404" y="228702"/>
              <a:ext cx="431751" cy="43177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14"/>
            <p:cNvSpPr/>
            <p:nvPr/>
          </p:nvSpPr>
          <p:spPr>
            <a:xfrm>
              <a:off x="2019439" y="304937"/>
              <a:ext cx="203061" cy="20307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Oval 15"/>
            <p:cNvSpPr/>
            <p:nvPr/>
          </p:nvSpPr>
          <p:spPr>
            <a:xfrm>
              <a:off x="1028449" y="1524026"/>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Oval 16"/>
            <p:cNvSpPr/>
            <p:nvPr/>
          </p:nvSpPr>
          <p:spPr>
            <a:xfrm>
              <a:off x="88716" y="1066621"/>
              <a:ext cx="127488"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Oval 17"/>
            <p:cNvSpPr/>
            <p:nvPr/>
          </p:nvSpPr>
          <p:spPr>
            <a:xfrm>
              <a:off x="914104" y="1752728"/>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Oval 18"/>
            <p:cNvSpPr/>
            <p:nvPr/>
          </p:nvSpPr>
          <p:spPr>
            <a:xfrm>
              <a:off x="0" y="1244719"/>
              <a:ext cx="126831" cy="12683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0" name="Oval 19"/>
            <p:cNvSpPr/>
            <p:nvPr/>
          </p:nvSpPr>
          <p:spPr>
            <a:xfrm>
              <a:off x="152460" y="1092251"/>
              <a:ext cx="126831" cy="12683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1" name="Oval 20"/>
            <p:cNvSpPr/>
            <p:nvPr/>
          </p:nvSpPr>
          <p:spPr>
            <a:xfrm>
              <a:off x="304920" y="1066621"/>
              <a:ext cx="126831"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tr-TR" smtClean="0"/>
              <a:t>Asıl başlık stili için tıklatın</a:t>
            </a:r>
            <a:endParaRPr/>
          </a:p>
        </p:txBody>
      </p:sp>
      <p:sp>
        <p:nvSpPr>
          <p:cNvPr id="4" name="Text Placeholder 3"/>
          <p:cNvSpPr>
            <a:spLocks noGrp="1"/>
          </p:cNvSpPr>
          <p:nvPr>
            <p:ph type="body" sz="half" idx="2"/>
          </p:nvPr>
        </p:nvSpPr>
        <p:spPr>
          <a:xfrm>
            <a:off x="457200" y="4648200"/>
            <a:ext cx="3200400" cy="1524000"/>
          </a:xfrm>
        </p:spPr>
        <p:txBody>
          <a:bodyPr lIns="0" rIns="0"/>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Picture Placeholder 2"/>
          <p:cNvSpPr>
            <a:spLocks noGrp="1"/>
          </p:cNvSpPr>
          <p:nvPr>
            <p:ph type="pic" idx="1"/>
          </p:nvPr>
        </p:nvSpPr>
        <p:spPr>
          <a:xfrm>
            <a:off x="5715000" y="76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noProof="0"/>
          </a:p>
        </p:txBody>
      </p:sp>
      <p:sp>
        <p:nvSpPr>
          <p:cNvPr id="23"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noProof="0"/>
          </a:p>
        </p:txBody>
      </p:sp>
      <p:sp>
        <p:nvSpPr>
          <p:cNvPr id="24" name="Picture Placeholder 2"/>
          <p:cNvSpPr>
            <a:spLocks noGrp="1"/>
          </p:cNvSpPr>
          <p:nvPr>
            <p:ph type="pic" idx="14"/>
          </p:nvPr>
        </p:nvSpPr>
        <p:spPr>
          <a:xfrm>
            <a:off x="2667000" y="3810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noProof="0"/>
          </a:p>
        </p:txBody>
      </p:sp>
      <p:sp>
        <p:nvSpPr>
          <p:cNvPr id="25" name="Date Placeholder 4"/>
          <p:cNvSpPr>
            <a:spLocks noGrp="1"/>
          </p:cNvSpPr>
          <p:nvPr>
            <p:ph type="dt" sz="half" idx="15"/>
          </p:nvPr>
        </p:nvSpPr>
        <p:spPr/>
        <p:txBody>
          <a:bodyPr/>
          <a:lstStyle>
            <a:lvl1pPr>
              <a:defRPr/>
            </a:lvl1pPr>
          </a:lstStyle>
          <a:p>
            <a:pPr>
              <a:defRPr/>
            </a:pPr>
            <a:fld id="{FB0E73EE-A166-4DD1-BEBC-E02019F15FFA}" type="datetimeFigureOut">
              <a:rPr lang="tr-TR"/>
              <a:pPr>
                <a:defRPr/>
              </a:pPr>
              <a:t>26.09.2013</a:t>
            </a:fld>
            <a:endParaRPr lang="tr-TR"/>
          </a:p>
        </p:txBody>
      </p:sp>
      <p:sp>
        <p:nvSpPr>
          <p:cNvPr id="26" name="Footer Placeholder 5"/>
          <p:cNvSpPr>
            <a:spLocks noGrp="1"/>
          </p:cNvSpPr>
          <p:nvPr>
            <p:ph type="ftr" sz="quarter" idx="16"/>
          </p:nvPr>
        </p:nvSpPr>
        <p:spPr/>
        <p:txBody>
          <a:bodyPr/>
          <a:lstStyle>
            <a:lvl1pPr>
              <a:defRPr/>
            </a:lvl1pPr>
          </a:lstStyle>
          <a:p>
            <a:pPr>
              <a:defRPr/>
            </a:pPr>
            <a:endParaRPr lang="tr-TR"/>
          </a:p>
        </p:txBody>
      </p:sp>
      <p:sp>
        <p:nvSpPr>
          <p:cNvPr id="27" name="Slide Number Placeholder 6"/>
          <p:cNvSpPr>
            <a:spLocks noGrp="1"/>
          </p:cNvSpPr>
          <p:nvPr>
            <p:ph type="sldNum" sz="quarter" idx="17"/>
          </p:nvPr>
        </p:nvSpPr>
        <p:spPr/>
        <p:txBody>
          <a:bodyPr/>
          <a:lstStyle>
            <a:lvl1pPr>
              <a:defRPr/>
            </a:lvl1pPr>
          </a:lstStyle>
          <a:p>
            <a:pPr>
              <a:defRPr/>
            </a:pPr>
            <a:fld id="{CF2DE1D3-4356-4329-8FBD-4EA7334C6777}"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lvl1pPr>
              <a:defRPr/>
            </a:lvl1pPr>
          </a:lstStyle>
          <a:p>
            <a:pPr>
              <a:defRPr/>
            </a:pPr>
            <a:fld id="{39845730-9AE3-44D7-81BD-ED8B72BD7B96}" type="datetimeFigureOut">
              <a:rPr lang="tr-TR"/>
              <a:pPr>
                <a:defRPr/>
              </a:pPr>
              <a:t>26.09.2013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FFE6D3D-A8A9-4906-9ED7-1320636FA3FA}"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a:p>
        </p:txBody>
      </p:sp>
      <p:sp>
        <p:nvSpPr>
          <p:cNvPr id="3" name="Vertical Text Placeholder 2"/>
          <p:cNvSpPr>
            <a:spLocks noGrp="1"/>
          </p:cNvSpPr>
          <p:nvPr>
            <p:ph type="body" orient="vert" idx="1"/>
          </p:nvPr>
        </p:nvSpPr>
        <p:spPr>
          <a:xfrm>
            <a:off x="6096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lvl1pPr>
              <a:defRPr/>
            </a:lvl1pPr>
          </a:lstStyle>
          <a:p>
            <a:pPr>
              <a:defRPr/>
            </a:pPr>
            <a:fld id="{163D42FF-E9D9-46E3-8A4C-AFE572C93FF7}" type="datetimeFigureOut">
              <a:rPr lang="tr-TR"/>
              <a:pPr>
                <a:defRPr/>
              </a:pPr>
              <a:t>26.09.2013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A262D118-3F55-4775-9C6E-91F03712B7C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lvl1pPr>
              <a:defRPr/>
            </a:lvl1pPr>
          </a:lstStyle>
          <a:p>
            <a:pPr>
              <a:defRPr/>
            </a:pPr>
            <a:fld id="{D66B64F9-3305-401A-A5F0-6694480EE974}" type="datetimeFigureOut">
              <a:rPr lang="tr-TR"/>
              <a:pPr>
                <a:defRPr/>
              </a:pPr>
              <a:t>26.09.2013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4A5E57A5-0009-4B47-8D66-AACAA8668FEC}"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grpSp>
        <p:nvGrpSpPr>
          <p:cNvPr id="4" name="Group 6"/>
          <p:cNvGrpSpPr>
            <a:grpSpLocks/>
          </p:cNvGrpSpPr>
          <p:nvPr/>
        </p:nvGrpSpPr>
        <p:grpSpPr bwMode="auto">
          <a:xfrm>
            <a:off x="4592638" y="2133600"/>
            <a:ext cx="3865562" cy="4171950"/>
            <a:chOff x="0" y="0"/>
            <a:chExt cx="1600200" cy="1727200"/>
          </a:xfrm>
        </p:grpSpPr>
        <p:sp>
          <p:nvSpPr>
            <p:cNvPr id="5" name="Oval 7"/>
            <p:cNvSpPr/>
            <p:nvPr/>
          </p:nvSpPr>
          <p:spPr>
            <a:xfrm>
              <a:off x="686082" y="152477"/>
              <a:ext cx="914118" cy="91420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Oval 8"/>
            <p:cNvSpPr/>
            <p:nvPr/>
          </p:nvSpPr>
          <p:spPr>
            <a:xfrm>
              <a:off x="381157" y="1206674"/>
              <a:ext cx="456730" cy="45677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9"/>
            <p:cNvSpPr/>
            <p:nvPr/>
          </p:nvSpPr>
          <p:spPr>
            <a:xfrm>
              <a:off x="686082" y="914207"/>
              <a:ext cx="355527" cy="355561"/>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10"/>
            <p:cNvSpPr/>
            <p:nvPr/>
          </p:nvSpPr>
          <p:spPr>
            <a:xfrm>
              <a:off x="647966" y="1142923"/>
              <a:ext cx="431758"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1"/>
            <p:cNvSpPr/>
            <p:nvPr/>
          </p:nvSpPr>
          <p:spPr>
            <a:xfrm>
              <a:off x="457388" y="0"/>
              <a:ext cx="761656" cy="76173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15"/>
            <p:cNvSpPr/>
            <p:nvPr/>
          </p:nvSpPr>
          <p:spPr>
            <a:xfrm>
              <a:off x="1028465" y="1524116"/>
              <a:ext cx="203722" cy="2030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6"/>
            <p:cNvSpPr/>
            <p:nvPr/>
          </p:nvSpPr>
          <p:spPr>
            <a:xfrm>
              <a:off x="88717" y="1066684"/>
              <a:ext cx="127490" cy="12684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8"/>
            <p:cNvSpPr/>
            <p:nvPr/>
          </p:nvSpPr>
          <p:spPr>
            <a:xfrm>
              <a:off x="0" y="1244793"/>
              <a:ext cx="126833" cy="126846"/>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9"/>
            <p:cNvSpPr/>
            <p:nvPr/>
          </p:nvSpPr>
          <p:spPr>
            <a:xfrm>
              <a:off x="152463" y="1092316"/>
              <a:ext cx="126833" cy="126846"/>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20"/>
            <p:cNvSpPr/>
            <p:nvPr/>
          </p:nvSpPr>
          <p:spPr>
            <a:xfrm>
              <a:off x="304925" y="1066684"/>
              <a:ext cx="126833" cy="12684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nvGrpSpPr>
          <p:cNvPr id="15" name="Group 32"/>
          <p:cNvGrpSpPr>
            <a:grpSpLocks/>
          </p:cNvGrpSpPr>
          <p:nvPr/>
        </p:nvGrpSpPr>
        <p:grpSpPr bwMode="auto">
          <a:xfrm>
            <a:off x="609600" y="990600"/>
            <a:ext cx="1179513" cy="1357313"/>
            <a:chOff x="266700" y="914400"/>
            <a:chExt cx="1179761" cy="1356814"/>
          </a:xfrm>
        </p:grpSpPr>
        <p:sp>
          <p:nvSpPr>
            <p:cNvPr id="16" name="Oval 22"/>
            <p:cNvSpPr/>
            <p:nvPr/>
          </p:nvSpPr>
          <p:spPr>
            <a:xfrm>
              <a:off x="555686" y="1380953"/>
              <a:ext cx="890775" cy="890261"/>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Oval 25"/>
            <p:cNvSpPr/>
            <p:nvPr/>
          </p:nvSpPr>
          <p:spPr>
            <a:xfrm flipV="1">
              <a:off x="304808" y="1219088"/>
              <a:ext cx="355675" cy="35546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Oval 26"/>
            <p:cNvSpPr/>
            <p:nvPr/>
          </p:nvSpPr>
          <p:spPr>
            <a:xfrm flipV="1">
              <a:off x="266700" y="914400"/>
              <a:ext cx="431891" cy="431641"/>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Oval 27"/>
            <p:cNvSpPr/>
            <p:nvPr/>
          </p:nvSpPr>
          <p:spPr>
            <a:xfrm flipV="1">
              <a:off x="609672" y="1066744"/>
              <a:ext cx="203243" cy="20312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3" name="Text Placeholder 2"/>
          <p:cNvSpPr>
            <a:spLocks noGrp="1"/>
          </p:cNvSpPr>
          <p:nvPr>
            <p:ph type="body" idx="1"/>
          </p:nvPr>
        </p:nvSpPr>
        <p:spPr>
          <a:xfrm>
            <a:off x="4724400" y="2590800"/>
            <a:ext cx="1905000" cy="1905000"/>
          </a:xfrm>
          <a:prstGeom prst="ellipse">
            <a:avLst/>
          </a:prstGeom>
          <a:solidFill>
            <a:schemeClr val="tx2"/>
          </a:solidFill>
        </p:spPr>
        <p:txBody>
          <a:bodyPr anchor="ctr"/>
          <a:lstStyle>
            <a:lvl1pPr marL="0" indent="0" algn="ctr">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2" name="Title 1"/>
          <p:cNvSpPr>
            <a:spLocks noGrp="1"/>
          </p:cNvSpPr>
          <p:nvPr>
            <p:ph type="title"/>
          </p:nvPr>
        </p:nvSpPr>
        <p:spPr>
          <a:xfrm>
            <a:off x="1295400" y="1143000"/>
            <a:ext cx="7086600" cy="1472184"/>
          </a:xfrm>
        </p:spPr>
        <p:txBody>
          <a:bodyPr anchorCtr="0"/>
          <a:lstStyle>
            <a:lvl1pPr algn="l">
              <a:defRPr sz="3600" b="0" cap="none" baseline="0"/>
            </a:lvl1pPr>
          </a:lstStyle>
          <a:p>
            <a:r>
              <a:rPr lang="tr-TR" smtClean="0"/>
              <a:t>Asıl başlık stili için tıklatın</a:t>
            </a:r>
            <a:endParaRPr/>
          </a:p>
        </p:txBody>
      </p:sp>
      <p:sp>
        <p:nvSpPr>
          <p:cNvPr id="20" name="Date Placeholder 3"/>
          <p:cNvSpPr>
            <a:spLocks noGrp="1"/>
          </p:cNvSpPr>
          <p:nvPr>
            <p:ph type="dt" sz="half" idx="10"/>
          </p:nvPr>
        </p:nvSpPr>
        <p:spPr/>
        <p:txBody>
          <a:bodyPr/>
          <a:lstStyle>
            <a:lvl1pPr>
              <a:defRPr/>
            </a:lvl1pPr>
          </a:lstStyle>
          <a:p>
            <a:pPr>
              <a:defRPr/>
            </a:pPr>
            <a:fld id="{A543C004-4709-475F-8706-79F66C73DEA5}" type="datetimeFigureOut">
              <a:rPr lang="tr-TR"/>
              <a:pPr>
                <a:defRPr/>
              </a:pPr>
              <a:t>26.09.2013</a:t>
            </a:fld>
            <a:endParaRPr lang="tr-TR"/>
          </a:p>
        </p:txBody>
      </p:sp>
      <p:sp>
        <p:nvSpPr>
          <p:cNvPr id="21" name="Footer Placeholder 4"/>
          <p:cNvSpPr>
            <a:spLocks noGrp="1"/>
          </p:cNvSpPr>
          <p:nvPr>
            <p:ph type="ftr" sz="quarter" idx="11"/>
          </p:nvPr>
        </p:nvSpPr>
        <p:spPr/>
        <p:txBody>
          <a:bodyPr/>
          <a:lstStyle>
            <a:lvl1pPr>
              <a:defRPr/>
            </a:lvl1pPr>
          </a:lstStyle>
          <a:p>
            <a:pPr>
              <a:defRPr/>
            </a:pPr>
            <a:endParaRPr lang="tr-TR"/>
          </a:p>
        </p:txBody>
      </p:sp>
      <p:sp>
        <p:nvSpPr>
          <p:cNvPr id="22" name="Slide Number Placeholder 5"/>
          <p:cNvSpPr>
            <a:spLocks noGrp="1"/>
          </p:cNvSpPr>
          <p:nvPr>
            <p:ph type="sldNum" sz="quarter" idx="12"/>
          </p:nvPr>
        </p:nvSpPr>
        <p:spPr/>
        <p:txBody>
          <a:bodyPr/>
          <a:lstStyle>
            <a:lvl1pPr>
              <a:defRPr/>
            </a:lvl1pPr>
          </a:lstStyle>
          <a:p>
            <a:pPr>
              <a:defRPr/>
            </a:pPr>
            <a:fld id="{01CE427F-73F8-4422-AC0D-A91FCA172FEA}"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953" y="17526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a:lstStyle>
            <a:lvl1pPr indent="-228600" algn="l" defTabSz="914400" rtl="0" eaLnBrk="1" latinLnBrk="0" hangingPunct="1">
              <a:defRPr sz="1600" kern="1200">
                <a:solidFill>
                  <a:schemeClr val="tx1"/>
                </a:solidFill>
                <a:latin typeface="+mn-lt"/>
                <a:ea typeface="+mn-ea"/>
                <a:cs typeface="+mn-cs"/>
              </a:defRPr>
            </a:lvl1pPr>
            <a:lvl2pPr indent="-228600" algn="l" defTabSz="914400" rtl="0" eaLnBrk="1" latinLnBrk="0" hangingPunct="1">
              <a:defRPr sz="1400" kern="1200">
                <a:solidFill>
                  <a:schemeClr val="tx1"/>
                </a:solidFill>
                <a:latin typeface="+mn-lt"/>
                <a:ea typeface="+mn-ea"/>
                <a:cs typeface="+mn-cs"/>
              </a:defRPr>
            </a:lvl2pPr>
            <a:lvl3pPr indent="-228600" algn="l" defTabSz="914400" rtl="0" eaLnBrk="1" latinLnBrk="0" hangingPunct="1">
              <a:defRPr sz="1400" kern="1200">
                <a:solidFill>
                  <a:schemeClr val="tx1"/>
                </a:solidFill>
                <a:latin typeface="+mn-lt"/>
                <a:ea typeface="+mn-ea"/>
                <a:cs typeface="+mn-cs"/>
              </a:defRPr>
            </a:lvl3pPr>
            <a:lvl4pPr indent="-228600" algn="l" defTabSz="914400" rtl="0" eaLnBrk="1" latinLnBrk="0" hangingPunct="1">
              <a:defRPr sz="1400" kern="1200">
                <a:solidFill>
                  <a:schemeClr val="tx1"/>
                </a:solidFill>
                <a:latin typeface="+mn-lt"/>
                <a:ea typeface="+mn-ea"/>
                <a:cs typeface="+mn-cs"/>
              </a:defRPr>
            </a:lvl4pPr>
            <a:lvl5pPr indent="-228600" algn="l" defTabSz="914400" rtl="0" eaLnBrk="1" latinLnBrk="0" hangingPunct="1">
              <a:defRPr sz="1400" kern="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Content Placeholder 3"/>
          <p:cNvSpPr>
            <a:spLocks noGrp="1"/>
          </p:cNvSpPr>
          <p:nvPr>
            <p:ph sz="half" idx="2"/>
          </p:nvPr>
        </p:nvSpPr>
        <p:spPr>
          <a:xfrm>
            <a:off x="4800600" y="23622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a:lstStyle>
            <a:lvl1pPr indent="-228600" algn="l" defTabSz="914400" rtl="0" eaLnBrk="1" latinLnBrk="0" hangingPunct="1">
              <a:buFont typeface="Wingdings" pitchFamily="2" charset="2"/>
              <a:buChar char="l"/>
              <a:defRPr sz="1600" kern="1200">
                <a:solidFill>
                  <a:schemeClr val="tx1"/>
                </a:solidFill>
                <a:latin typeface="+mn-lt"/>
                <a:ea typeface="+mn-ea"/>
                <a:cs typeface="+mn-cs"/>
              </a:defRPr>
            </a:lvl1pPr>
            <a:lvl2pPr indent="-228600" algn="l" defTabSz="914400" rtl="0" eaLnBrk="1" latinLnBrk="0" hangingPunct="1">
              <a:buFont typeface="Arial" pitchFamily="34" charset="0"/>
              <a:defRPr sz="1400" kern="1200">
                <a:solidFill>
                  <a:schemeClr val="tx1"/>
                </a:solidFill>
                <a:latin typeface="+mn-lt"/>
                <a:ea typeface="+mn-ea"/>
                <a:cs typeface="+mn-cs"/>
              </a:defRPr>
            </a:lvl2pPr>
            <a:lvl3pPr indent="-228600" algn="l" defTabSz="914400" rtl="0" eaLnBrk="1" latinLnBrk="0" hangingPunct="1">
              <a:buFont typeface="Wingdings" pitchFamily="2" charset="2"/>
              <a:buChar char="l"/>
              <a:defRPr sz="1400" kern="1200">
                <a:solidFill>
                  <a:schemeClr val="tx1"/>
                </a:solidFill>
                <a:latin typeface="+mn-lt"/>
                <a:ea typeface="+mn-ea"/>
                <a:cs typeface="+mn-cs"/>
              </a:defRPr>
            </a:lvl3pPr>
            <a:lvl4pPr indent="-228600" algn="l" defTabSz="914400" rtl="0" eaLnBrk="1" latinLnBrk="0" hangingPunct="1">
              <a:buFont typeface="Arial" pitchFamily="34" charset="0"/>
              <a:defRPr sz="1400" kern="1200">
                <a:solidFill>
                  <a:schemeClr val="tx1"/>
                </a:solidFill>
                <a:latin typeface="+mn-lt"/>
                <a:ea typeface="+mn-ea"/>
                <a:cs typeface="+mn-cs"/>
              </a:defRPr>
            </a:lvl4pPr>
            <a:lvl5pPr indent="-228600" algn="l" defTabSz="914400" rtl="0" eaLnBrk="1" latinLnBrk="0" hangingPunct="1">
              <a:buFont typeface="Wingdings" pitchFamily="2" charset="2"/>
              <a:buChar char="l"/>
              <a:defRPr sz="1400" kern="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2" name="Title 1"/>
          <p:cNvSpPr>
            <a:spLocks noGrp="1"/>
          </p:cNvSpPr>
          <p:nvPr>
            <p:ph type="title"/>
          </p:nvPr>
        </p:nvSpPr>
        <p:spPr>
          <a:xfrm>
            <a:off x="1447800" y="609600"/>
            <a:ext cx="6629400" cy="1143000"/>
          </a:xfrm>
        </p:spPr>
        <p:txBody>
          <a:bodyPr/>
          <a:lstStyle/>
          <a:p>
            <a:r>
              <a:rPr lang="tr-TR" smtClean="0"/>
              <a:t>Asıl başlık stili için tıklatın</a:t>
            </a:r>
            <a:endParaRPr/>
          </a:p>
        </p:txBody>
      </p:sp>
      <p:sp>
        <p:nvSpPr>
          <p:cNvPr id="5" name="Date Placeholder 4"/>
          <p:cNvSpPr>
            <a:spLocks noGrp="1"/>
          </p:cNvSpPr>
          <p:nvPr>
            <p:ph type="dt" sz="half" idx="10"/>
          </p:nvPr>
        </p:nvSpPr>
        <p:spPr/>
        <p:txBody>
          <a:bodyPr/>
          <a:lstStyle>
            <a:lvl1pPr>
              <a:defRPr/>
            </a:lvl1pPr>
          </a:lstStyle>
          <a:p>
            <a:pPr>
              <a:defRPr/>
            </a:pPr>
            <a:fld id="{5B2DC5DD-4B50-4BBE-8128-1FC598F7399F}" type="datetimeFigureOut">
              <a:rPr lang="tr-TR"/>
              <a:pPr>
                <a:defRPr/>
              </a:pPr>
              <a:t>26.09.2013</a:t>
            </a:fld>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a:lvl1pPr>
          </a:lstStyle>
          <a:p>
            <a:pPr>
              <a:defRPr/>
            </a:pPr>
            <a:fld id="{0AD5AAA0-5804-4371-8F6A-FD2461EE65C1}"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a:p>
        </p:txBody>
      </p:sp>
      <p:sp>
        <p:nvSpPr>
          <p:cNvPr id="3" name="Text Placeholder 2"/>
          <p:cNvSpPr>
            <a:spLocks noGrp="1"/>
          </p:cNvSpPr>
          <p:nvPr>
            <p:ph type="body" idx="1"/>
          </p:nvPr>
        </p:nvSpPr>
        <p:spPr>
          <a:xfrm rot="16200000">
            <a:off x="-870003" y="3147219"/>
            <a:ext cx="3429000" cy="639762"/>
          </a:xfrm>
          <a:prstGeom prst="rect">
            <a:avLst/>
          </a:prstGeom>
          <a:noFill/>
        </p:spPr>
        <p:txBody>
          <a:bodyPr anchor="ctr">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6800" y="1755648"/>
            <a:ext cx="3200400" cy="3429000"/>
          </a:xfrm>
        </p:spPr>
        <p:txBody>
          <a:bodyPr>
            <a:no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5" name="Text Placeholder 4"/>
          <p:cNvSpPr>
            <a:spLocks noGrp="1"/>
          </p:cNvSpPr>
          <p:nvPr>
            <p:ph type="body" sz="quarter" idx="3"/>
          </p:nvPr>
        </p:nvSpPr>
        <p:spPr>
          <a:xfrm rot="16200000">
            <a:off x="3259278" y="3756819"/>
            <a:ext cx="3429000" cy="639762"/>
          </a:xfrm>
          <a:prstGeom prst="rect">
            <a:avLst/>
          </a:prstGeom>
          <a:noFill/>
        </p:spPr>
        <p:txBody>
          <a:bodyPr anchor="ctr">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181600" y="2359152"/>
            <a:ext cx="3200400" cy="3429000"/>
          </a:xfrm>
        </p:spPr>
        <p:txBody>
          <a:bodyPr>
            <a:no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7" name="Date Placeholder 6"/>
          <p:cNvSpPr>
            <a:spLocks noGrp="1"/>
          </p:cNvSpPr>
          <p:nvPr>
            <p:ph type="dt" sz="half" idx="10"/>
          </p:nvPr>
        </p:nvSpPr>
        <p:spPr/>
        <p:txBody>
          <a:bodyPr/>
          <a:lstStyle>
            <a:lvl1pPr>
              <a:defRPr/>
            </a:lvl1pPr>
          </a:lstStyle>
          <a:p>
            <a:pPr>
              <a:defRPr/>
            </a:pPr>
            <a:fld id="{1BB86B92-E4FF-4743-9EC7-5BBB91E380F6}" type="datetimeFigureOut">
              <a:rPr lang="tr-TR"/>
              <a:pPr>
                <a:defRPr/>
              </a:pPr>
              <a:t>26.09.2013</a:t>
            </a:fld>
            <a:endParaRPr lang="tr-TR"/>
          </a:p>
        </p:txBody>
      </p:sp>
      <p:sp>
        <p:nvSpPr>
          <p:cNvPr id="8" name="Footer Placeholder 7"/>
          <p:cNvSpPr>
            <a:spLocks noGrp="1"/>
          </p:cNvSpPr>
          <p:nvPr>
            <p:ph type="ftr" sz="quarter" idx="11"/>
          </p:nvPr>
        </p:nvSpPr>
        <p:spPr/>
        <p:txBody>
          <a:bodyPr/>
          <a:lstStyle>
            <a:lvl1pPr>
              <a:defRPr/>
            </a:lvl1pPr>
          </a:lstStyle>
          <a:p>
            <a:pPr>
              <a:defRPr/>
            </a:pPr>
            <a:endParaRPr lang="tr-TR"/>
          </a:p>
        </p:txBody>
      </p:sp>
      <p:sp>
        <p:nvSpPr>
          <p:cNvPr id="9" name="Slide Number Placeholder 8"/>
          <p:cNvSpPr>
            <a:spLocks noGrp="1"/>
          </p:cNvSpPr>
          <p:nvPr>
            <p:ph type="sldNum" sz="quarter" idx="12"/>
          </p:nvPr>
        </p:nvSpPr>
        <p:spPr/>
        <p:txBody>
          <a:bodyPr/>
          <a:lstStyle>
            <a:lvl1pPr>
              <a:defRPr/>
            </a:lvl1pPr>
          </a:lstStyle>
          <a:p>
            <a:pPr>
              <a:defRPr/>
            </a:pPr>
            <a:fld id="{E975FE02-A7DF-4AF0-94A8-0FA06A61CBD3}"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Date Placeholder 2"/>
          <p:cNvSpPr>
            <a:spLocks noGrp="1"/>
          </p:cNvSpPr>
          <p:nvPr>
            <p:ph type="dt" sz="half" idx="10"/>
          </p:nvPr>
        </p:nvSpPr>
        <p:spPr/>
        <p:txBody>
          <a:bodyPr/>
          <a:lstStyle>
            <a:lvl1pPr>
              <a:defRPr/>
            </a:lvl1pPr>
          </a:lstStyle>
          <a:p>
            <a:pPr>
              <a:defRPr/>
            </a:pPr>
            <a:fld id="{C682764D-57AD-47F6-996B-0B3ECF5CF085}" type="datetimeFigureOut">
              <a:rPr lang="tr-TR"/>
              <a:pPr>
                <a:defRPr/>
              </a:pPr>
              <a:t>26.09.2013</a:t>
            </a:fld>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p:txBody>
          <a:bodyPr/>
          <a:lstStyle>
            <a:lvl1pPr>
              <a:defRPr/>
            </a:lvl1pPr>
          </a:lstStyle>
          <a:p>
            <a:pPr>
              <a:defRPr/>
            </a:pPr>
            <a:fld id="{5BDD3A0A-DF32-4B62-BD74-0D5AEA158B60}"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bg>
      <p:bgRef idx="1003">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CE5E75E-88FD-4288-BDAC-73FF6F117535}" type="datetimeFigureOut">
              <a:rPr lang="tr-TR"/>
              <a:pPr>
                <a:defRPr/>
              </a:pPr>
              <a:t>26.09.2013</a:t>
            </a:fld>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3"/>
          <p:cNvSpPr>
            <a:spLocks noGrp="1"/>
          </p:cNvSpPr>
          <p:nvPr>
            <p:ph type="sldNum" sz="quarter" idx="12"/>
          </p:nvPr>
        </p:nvSpPr>
        <p:spPr/>
        <p:txBody>
          <a:bodyPr/>
          <a:lstStyle>
            <a:lvl1pPr>
              <a:defRPr/>
            </a:lvl1pPr>
          </a:lstStyle>
          <a:p>
            <a:pPr>
              <a:defRPr/>
            </a:pPr>
            <a:fld id="{1F5631EA-F5C2-4EFB-A005-2C7FCF44322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2"/>
      </p:bgRef>
    </p:bg>
    <p:spTree>
      <p:nvGrpSpPr>
        <p:cNvPr id="1" name=""/>
        <p:cNvGrpSpPr/>
        <p:nvPr/>
      </p:nvGrpSpPr>
      <p:grpSpPr>
        <a:xfrm>
          <a:off x="0" y="0"/>
          <a:ext cx="0" cy="0"/>
          <a:chOff x="0" y="0"/>
          <a:chExt cx="0" cy="0"/>
        </a:xfrm>
      </p:grpSpPr>
      <p:grpSp>
        <p:nvGrpSpPr>
          <p:cNvPr id="5" name="Group 22"/>
          <p:cNvGrpSpPr>
            <a:grpSpLocks/>
          </p:cNvGrpSpPr>
          <p:nvPr/>
        </p:nvGrpSpPr>
        <p:grpSpPr bwMode="auto">
          <a:xfrm>
            <a:off x="4695825" y="2133600"/>
            <a:ext cx="4448175" cy="4019550"/>
            <a:chOff x="4695702" y="2133600"/>
            <a:chExt cx="4448298" cy="4018808"/>
          </a:xfrm>
        </p:grpSpPr>
        <p:sp>
          <p:nvSpPr>
            <p:cNvPr id="6" name="Oval 9"/>
            <p:cNvSpPr/>
            <p:nvPr/>
          </p:nvSpPr>
          <p:spPr>
            <a:xfrm>
              <a:off x="4695702" y="5047712"/>
              <a:ext cx="1104931" cy="1104696"/>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10"/>
            <p:cNvSpPr/>
            <p:nvPr/>
          </p:nvSpPr>
          <p:spPr>
            <a:xfrm>
              <a:off x="7065906" y="4571550"/>
              <a:ext cx="858861" cy="85867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11"/>
            <p:cNvSpPr/>
            <p:nvPr/>
          </p:nvSpPr>
          <p:spPr>
            <a:xfrm>
              <a:off x="5340245" y="4895340"/>
              <a:ext cx="1043017" cy="104279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2"/>
            <p:cNvSpPr/>
            <p:nvPr/>
          </p:nvSpPr>
          <p:spPr>
            <a:xfrm>
              <a:off x="6694420" y="3047831"/>
              <a:ext cx="1839963" cy="184116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13"/>
            <p:cNvSpPr/>
            <p:nvPr/>
          </p:nvSpPr>
          <p:spPr>
            <a:xfrm>
              <a:off x="7916829" y="2133600"/>
              <a:ext cx="858861" cy="8586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4"/>
            <p:cNvSpPr/>
            <p:nvPr/>
          </p:nvSpPr>
          <p:spPr>
            <a:xfrm>
              <a:off x="7824752" y="2685948"/>
              <a:ext cx="1043016" cy="104279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5"/>
            <p:cNvSpPr/>
            <p:nvPr/>
          </p:nvSpPr>
          <p:spPr>
            <a:xfrm>
              <a:off x="8653449" y="2870064"/>
              <a:ext cx="490551" cy="4904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7"/>
            <p:cNvSpPr/>
            <p:nvPr/>
          </p:nvSpPr>
          <p:spPr>
            <a:xfrm>
              <a:off x="6551541" y="5120723"/>
              <a:ext cx="307984" cy="306331"/>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9"/>
            <p:cNvSpPr/>
            <p:nvPr/>
          </p:nvSpPr>
          <p:spPr>
            <a:xfrm>
              <a:off x="6781735" y="5561967"/>
              <a:ext cx="306396" cy="30791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20"/>
            <p:cNvSpPr/>
            <p:nvPr/>
          </p:nvSpPr>
          <p:spPr>
            <a:xfrm>
              <a:off x="6705533" y="5181037"/>
              <a:ext cx="306396" cy="30791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Oval 21"/>
            <p:cNvSpPr/>
            <p:nvPr/>
          </p:nvSpPr>
          <p:spPr>
            <a:xfrm>
              <a:off x="7073843" y="5120723"/>
              <a:ext cx="306396" cy="306331"/>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7" name="Oval 24"/>
          <p:cNvSpPr/>
          <p:nvPr/>
        </p:nvSpPr>
        <p:spPr>
          <a:xfrm>
            <a:off x="3886200" y="5638800"/>
            <a:ext cx="304800" cy="304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Oval 25"/>
          <p:cNvSpPr/>
          <p:nvPr/>
        </p:nvSpPr>
        <p:spPr>
          <a:xfrm>
            <a:off x="3319463" y="5148263"/>
            <a:ext cx="185737" cy="185737"/>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Oval 23"/>
          <p:cNvSpPr/>
          <p:nvPr/>
        </p:nvSpPr>
        <p:spPr>
          <a:xfrm>
            <a:off x="3225800" y="5103813"/>
            <a:ext cx="185738" cy="18573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200" y="384048"/>
            <a:ext cx="2130552" cy="3044952"/>
          </a:xfrm>
          <a:noFill/>
          <a:ln>
            <a:noFill/>
          </a:ln>
          <a:scene3d>
            <a:camera prst="orthographicFront"/>
            <a:lightRig rig="threePt" dir="t"/>
          </a:scene3d>
          <a:sp3d>
            <a:bevelT w="12700" h="12700"/>
          </a:sp3d>
        </p:spPr>
        <p:txBody>
          <a:bodyPr anchor="b">
            <a:noAutofit/>
          </a:bodyPr>
          <a:lstStyle>
            <a:lvl1pPr algn="l" defTabSz="914400" rtl="0" eaLnBrk="1" latinLnBrk="0" hangingPunct="1">
              <a:spcBef>
                <a:spcPct val="0"/>
              </a:spcBef>
              <a:buNone/>
              <a:defRPr sz="4000" kern="1200" spc="200" baseline="0">
                <a:solidFill>
                  <a:schemeClr val="tx1"/>
                </a:solidFill>
                <a:effectLst/>
                <a:latin typeface="+mj-lt"/>
                <a:ea typeface="+mj-ea"/>
                <a:cs typeface="+mj-cs"/>
              </a:defRPr>
            </a:lvl1pPr>
          </a:lstStyle>
          <a:p>
            <a:r>
              <a:rPr lang="tr-TR" smtClean="0"/>
              <a:t>Asıl başlık stili için tıklatın</a:t>
            </a:r>
            <a:endParaRPr/>
          </a:p>
        </p:txBody>
      </p:sp>
      <p:sp>
        <p:nvSpPr>
          <p:cNvPr id="3" name="Content Placeholder 2"/>
          <p:cNvSpPr>
            <a:spLocks noGrp="1"/>
          </p:cNvSpPr>
          <p:nvPr>
            <p:ph idx="1"/>
          </p:nvPr>
        </p:nvSpPr>
        <p:spPr>
          <a:xfrm>
            <a:off x="2895600" y="927847"/>
            <a:ext cx="4114800" cy="4114800"/>
          </a:xfr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tIns="91440"/>
          <a:lstStyle>
            <a:lvl1pPr marL="228600" indent="-228600" algn="l" defTabSz="914400" rtl="0" eaLnBrk="1" latinLnBrk="0" hangingPunct="1">
              <a:spcBef>
                <a:spcPts val="1800"/>
              </a:spcBef>
              <a:buFont typeface="Wingdings" pitchFamily="2" charset="2"/>
              <a:buChar char="l"/>
              <a:defRPr sz="1800" kern="1200">
                <a:solidFill>
                  <a:schemeClr val="lt1"/>
                </a:solidFill>
                <a:latin typeface="+mn-lt"/>
                <a:ea typeface="+mn-ea"/>
                <a:cs typeface="+mn-cs"/>
              </a:defRPr>
            </a:lvl1pPr>
            <a:lvl2pPr marL="51117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2pPr>
            <a:lvl3pPr marL="80645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3pPr>
            <a:lvl4pPr marL="108902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4pPr>
            <a:lvl5pPr marL="137160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Text Placeholder 3"/>
          <p:cNvSpPr>
            <a:spLocks noGrp="1"/>
          </p:cNvSpPr>
          <p:nvPr>
            <p:ph type="body" sz="half" idx="2"/>
          </p:nvPr>
        </p:nvSpPr>
        <p:spPr>
          <a:xfrm>
            <a:off x="457199" y="4645152"/>
            <a:ext cx="2514600" cy="1600200"/>
          </a:xfrm>
          <a:solidFill>
            <a:schemeClr val="tx2">
              <a:alpha val="20000"/>
            </a:schemeClr>
          </a:solidFill>
          <a:ln>
            <a:noFill/>
          </a:ln>
        </p:spPr>
        <p:txBody>
          <a:bodyPr lIns="0" rIns="0"/>
          <a:lstStyle>
            <a:lvl1pPr marL="0" indent="0" algn="ctr">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0" name="Date Placeholder 4"/>
          <p:cNvSpPr>
            <a:spLocks noGrp="1"/>
          </p:cNvSpPr>
          <p:nvPr>
            <p:ph type="dt" sz="half" idx="10"/>
          </p:nvPr>
        </p:nvSpPr>
        <p:spPr/>
        <p:txBody>
          <a:bodyPr/>
          <a:lstStyle>
            <a:lvl1pPr>
              <a:defRPr/>
            </a:lvl1pPr>
          </a:lstStyle>
          <a:p>
            <a:pPr>
              <a:defRPr/>
            </a:pPr>
            <a:fld id="{F2A0D175-670B-45AB-B347-A1C6DBE9D3C1}" type="datetimeFigureOut">
              <a:rPr lang="tr-TR"/>
              <a:pPr>
                <a:defRPr/>
              </a:pPr>
              <a:t>26.09.2013</a:t>
            </a:fld>
            <a:endParaRPr lang="tr-TR"/>
          </a:p>
        </p:txBody>
      </p:sp>
      <p:sp>
        <p:nvSpPr>
          <p:cNvPr id="21" name="Footer Placeholder 5"/>
          <p:cNvSpPr>
            <a:spLocks noGrp="1"/>
          </p:cNvSpPr>
          <p:nvPr>
            <p:ph type="ftr" sz="quarter" idx="11"/>
          </p:nvPr>
        </p:nvSpPr>
        <p:spPr/>
        <p:txBody>
          <a:bodyPr/>
          <a:lstStyle>
            <a:lvl1pPr>
              <a:defRPr/>
            </a:lvl1pPr>
          </a:lstStyle>
          <a:p>
            <a:pPr>
              <a:defRPr/>
            </a:pPr>
            <a:endParaRPr lang="tr-TR"/>
          </a:p>
        </p:txBody>
      </p:sp>
      <p:sp>
        <p:nvSpPr>
          <p:cNvPr id="22" name="Slide Number Placeholder 6"/>
          <p:cNvSpPr>
            <a:spLocks noGrp="1"/>
          </p:cNvSpPr>
          <p:nvPr>
            <p:ph type="sldNum" sz="quarter" idx="12"/>
          </p:nvPr>
        </p:nvSpPr>
        <p:spPr/>
        <p:txBody>
          <a:bodyPr/>
          <a:lstStyle>
            <a:lvl1pPr>
              <a:defRPr/>
            </a:lvl1pPr>
          </a:lstStyle>
          <a:p>
            <a:pPr>
              <a:defRPr/>
            </a:pPr>
            <a:fld id="{660468F2-B981-4D39-B86D-2EFA71A6436A}"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5" name="Group 21"/>
          <p:cNvGrpSpPr>
            <a:grpSpLocks/>
          </p:cNvGrpSpPr>
          <p:nvPr/>
        </p:nvGrpSpPr>
        <p:grpSpPr bwMode="auto">
          <a:xfrm>
            <a:off x="3775075" y="2133600"/>
            <a:ext cx="5368925" cy="4724400"/>
            <a:chOff x="0" y="0"/>
            <a:chExt cx="2222500" cy="1955800"/>
          </a:xfrm>
        </p:grpSpPr>
        <p:sp>
          <p:nvSpPr>
            <p:cNvPr id="6" name="Oval 7"/>
            <p:cNvSpPr/>
            <p:nvPr/>
          </p:nvSpPr>
          <p:spPr>
            <a:xfrm>
              <a:off x="686070" y="152468"/>
              <a:ext cx="914104" cy="914153"/>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8"/>
            <p:cNvSpPr/>
            <p:nvPr/>
          </p:nvSpPr>
          <p:spPr>
            <a:xfrm>
              <a:off x="381150" y="1206602"/>
              <a:ext cx="456723" cy="457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9"/>
            <p:cNvSpPr/>
            <p:nvPr/>
          </p:nvSpPr>
          <p:spPr>
            <a:xfrm>
              <a:off x="686070" y="914153"/>
              <a:ext cx="355521" cy="35554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0"/>
            <p:cNvSpPr/>
            <p:nvPr/>
          </p:nvSpPr>
          <p:spPr>
            <a:xfrm>
              <a:off x="647955" y="1142855"/>
              <a:ext cx="431751" cy="431774"/>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11"/>
            <p:cNvSpPr/>
            <p:nvPr/>
          </p:nvSpPr>
          <p:spPr>
            <a:xfrm>
              <a:off x="457380" y="0"/>
              <a:ext cx="761643" cy="7616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2"/>
            <p:cNvSpPr/>
            <p:nvPr/>
          </p:nvSpPr>
          <p:spPr>
            <a:xfrm>
              <a:off x="1714519" y="0"/>
              <a:ext cx="355521" cy="35554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3"/>
            <p:cNvSpPr/>
            <p:nvPr/>
          </p:nvSpPr>
          <p:spPr>
            <a:xfrm>
              <a:off x="1676404" y="228702"/>
              <a:ext cx="431751" cy="43177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4"/>
            <p:cNvSpPr/>
            <p:nvPr/>
          </p:nvSpPr>
          <p:spPr>
            <a:xfrm>
              <a:off x="2019439" y="304937"/>
              <a:ext cx="203061" cy="20307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5"/>
            <p:cNvSpPr/>
            <p:nvPr/>
          </p:nvSpPr>
          <p:spPr>
            <a:xfrm>
              <a:off x="1028449" y="1524026"/>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16"/>
            <p:cNvSpPr/>
            <p:nvPr/>
          </p:nvSpPr>
          <p:spPr>
            <a:xfrm>
              <a:off x="88716" y="1066621"/>
              <a:ext cx="127488"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Oval 17"/>
            <p:cNvSpPr/>
            <p:nvPr/>
          </p:nvSpPr>
          <p:spPr>
            <a:xfrm>
              <a:off x="914104" y="1752728"/>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Oval 18"/>
            <p:cNvSpPr/>
            <p:nvPr/>
          </p:nvSpPr>
          <p:spPr>
            <a:xfrm>
              <a:off x="0" y="1244719"/>
              <a:ext cx="126831" cy="12683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Oval 19"/>
            <p:cNvSpPr/>
            <p:nvPr/>
          </p:nvSpPr>
          <p:spPr>
            <a:xfrm>
              <a:off x="152460" y="1092251"/>
              <a:ext cx="126831" cy="12683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Oval 20"/>
            <p:cNvSpPr/>
            <p:nvPr/>
          </p:nvSpPr>
          <p:spPr>
            <a:xfrm>
              <a:off x="304920" y="1066621"/>
              <a:ext cx="126831"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tr-TR" smtClean="0"/>
              <a:t>Asıl başlık stili için tıklatın</a:t>
            </a:r>
            <a:endParaRPr/>
          </a:p>
        </p:txBody>
      </p:sp>
      <p:sp>
        <p:nvSpPr>
          <p:cNvPr id="4" name="Text Placeholder 3"/>
          <p:cNvSpPr>
            <a:spLocks noGrp="1"/>
          </p:cNvSpPr>
          <p:nvPr>
            <p:ph type="body" sz="half" idx="2"/>
          </p:nvPr>
        </p:nvSpPr>
        <p:spPr>
          <a:xfrm>
            <a:off x="457200" y="4648200"/>
            <a:ext cx="3200400" cy="1524000"/>
          </a:xfrm>
        </p:spPr>
        <p:txBody>
          <a:bodyPr lIns="0" rIns="0"/>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Picture Placeholder 2"/>
          <p:cNvSpPr>
            <a:spLocks noGrp="1"/>
          </p:cNvSpPr>
          <p:nvPr>
            <p:ph type="pic" idx="1"/>
          </p:nvPr>
        </p:nvSpPr>
        <p:spPr>
          <a:xfrm>
            <a:off x="2514600" y="685800"/>
            <a:ext cx="4572000" cy="45720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noProof="0"/>
          </a:p>
        </p:txBody>
      </p:sp>
      <p:sp>
        <p:nvSpPr>
          <p:cNvPr id="20" name="Date Placeholder 4"/>
          <p:cNvSpPr>
            <a:spLocks noGrp="1"/>
          </p:cNvSpPr>
          <p:nvPr>
            <p:ph type="dt" sz="half" idx="10"/>
          </p:nvPr>
        </p:nvSpPr>
        <p:spPr/>
        <p:txBody>
          <a:bodyPr/>
          <a:lstStyle>
            <a:lvl1pPr>
              <a:defRPr/>
            </a:lvl1pPr>
          </a:lstStyle>
          <a:p>
            <a:pPr>
              <a:defRPr/>
            </a:pPr>
            <a:fld id="{2C9E1DEA-8B40-4BD9-AFFA-F0B57BC14B76}" type="datetimeFigureOut">
              <a:rPr lang="tr-TR"/>
              <a:pPr>
                <a:defRPr/>
              </a:pPr>
              <a:t>26.09.2013</a:t>
            </a:fld>
            <a:endParaRPr lang="tr-TR"/>
          </a:p>
        </p:txBody>
      </p:sp>
      <p:sp>
        <p:nvSpPr>
          <p:cNvPr id="21" name="Footer Placeholder 5"/>
          <p:cNvSpPr>
            <a:spLocks noGrp="1"/>
          </p:cNvSpPr>
          <p:nvPr>
            <p:ph type="ftr" sz="quarter" idx="11"/>
          </p:nvPr>
        </p:nvSpPr>
        <p:spPr/>
        <p:txBody>
          <a:bodyPr/>
          <a:lstStyle>
            <a:lvl1pPr>
              <a:defRPr/>
            </a:lvl1pPr>
          </a:lstStyle>
          <a:p>
            <a:pPr>
              <a:defRPr/>
            </a:pPr>
            <a:endParaRPr lang="tr-TR"/>
          </a:p>
        </p:txBody>
      </p:sp>
      <p:sp>
        <p:nvSpPr>
          <p:cNvPr id="22" name="Slide Number Placeholder 6"/>
          <p:cNvSpPr>
            <a:spLocks noGrp="1"/>
          </p:cNvSpPr>
          <p:nvPr>
            <p:ph type="sldNum" sz="quarter" idx="12"/>
          </p:nvPr>
        </p:nvSpPr>
        <p:spPr/>
        <p:txBody>
          <a:bodyPr/>
          <a:lstStyle>
            <a:lvl1pPr>
              <a:defRPr/>
            </a:lvl1pPr>
          </a:lstStyle>
          <a:p>
            <a:pPr>
              <a:defRPr/>
            </a:pPr>
            <a:fld id="{9B372E14-7301-47B7-BDA8-4CAC91CE0C07}"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609600"/>
            <a:ext cx="6629400" cy="1143000"/>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r>
              <a:rPr lang="tr-TR" smtClean="0"/>
              <a:t>Asıl başlık stili için tıklatın</a:t>
            </a:r>
            <a:endParaRPr/>
          </a:p>
        </p:txBody>
      </p:sp>
      <p:sp>
        <p:nvSpPr>
          <p:cNvPr id="3" name="Text Placeholder 2"/>
          <p:cNvSpPr>
            <a:spLocks noGrp="1"/>
          </p:cNvSpPr>
          <p:nvPr>
            <p:ph type="body" idx="1"/>
          </p:nvPr>
        </p:nvSpPr>
        <p:spPr>
          <a:xfrm>
            <a:off x="1447800" y="1901825"/>
            <a:ext cx="6629400" cy="4224338"/>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2"/>
          </p:nvPr>
        </p:nvSpPr>
        <p:spPr>
          <a:xfrm>
            <a:off x="457200" y="6521450"/>
            <a:ext cx="2133600" cy="260350"/>
          </a:xfrm>
          <a:prstGeom prst="rect">
            <a:avLst/>
          </a:prstGeom>
        </p:spPr>
        <p:txBody>
          <a:bodyPr vert="horz" lIns="91440" tIns="45720" rIns="91440" bIns="45720" rtlCol="0" anchor="ctr"/>
          <a:lstStyle>
            <a:lvl1pPr algn="l" fontAlgn="auto">
              <a:spcBef>
                <a:spcPts val="0"/>
              </a:spcBef>
              <a:spcAft>
                <a:spcPts val="0"/>
              </a:spcAft>
              <a:defRPr sz="1100" smtClean="0">
                <a:solidFill>
                  <a:schemeClr val="tx1">
                    <a:tint val="75000"/>
                  </a:schemeClr>
                </a:solidFill>
                <a:latin typeface="+mn-lt"/>
              </a:defRPr>
            </a:lvl1pPr>
          </a:lstStyle>
          <a:p>
            <a:pPr>
              <a:defRPr/>
            </a:pPr>
            <a:fld id="{68B0A5C8-860A-43CA-8FB7-DBC9C603A849}" type="datetimeFigureOut">
              <a:rPr lang="tr-TR"/>
              <a:pPr>
                <a:defRPr/>
              </a:pPr>
              <a:t>26.09.2013</a:t>
            </a:fld>
            <a:endParaRPr lang="tr-TR"/>
          </a:p>
        </p:txBody>
      </p:sp>
      <p:sp>
        <p:nvSpPr>
          <p:cNvPr id="5" name="Footer Placeholder 4"/>
          <p:cNvSpPr>
            <a:spLocks noGrp="1"/>
          </p:cNvSpPr>
          <p:nvPr>
            <p:ph type="ftr" sz="quarter" idx="3"/>
          </p:nvPr>
        </p:nvSpPr>
        <p:spPr>
          <a:xfrm>
            <a:off x="3124200" y="6521450"/>
            <a:ext cx="2895600" cy="260350"/>
          </a:xfrm>
          <a:prstGeom prst="rect">
            <a:avLst/>
          </a:prstGeom>
        </p:spPr>
        <p:txBody>
          <a:bodyPr vert="horz" lIns="91440" tIns="45720" rIns="91440" bIns="45720" rtlCol="0" anchor="ctr"/>
          <a:lstStyle>
            <a:lvl1pPr algn="ctr" fontAlgn="auto">
              <a:spcBef>
                <a:spcPts val="0"/>
              </a:spcBef>
              <a:spcAft>
                <a:spcPts val="0"/>
              </a:spcAft>
              <a:defRPr sz="1100">
                <a:solidFill>
                  <a:schemeClr val="tx1">
                    <a:tint val="75000"/>
                  </a:schemeClr>
                </a:solidFill>
                <a:latin typeface="+mn-lt"/>
              </a:defRPr>
            </a:lvl1pPr>
          </a:lstStyle>
          <a:p>
            <a:pPr>
              <a:defRPr/>
            </a:pPr>
            <a:endParaRPr lang="tr-TR"/>
          </a:p>
        </p:txBody>
      </p:sp>
      <p:sp>
        <p:nvSpPr>
          <p:cNvPr id="6" name="Slide Number Placeholder 5"/>
          <p:cNvSpPr>
            <a:spLocks noGrp="1"/>
          </p:cNvSpPr>
          <p:nvPr>
            <p:ph type="sldNum" sz="quarter" idx="4"/>
          </p:nvPr>
        </p:nvSpPr>
        <p:spPr>
          <a:xfrm>
            <a:off x="6553200" y="6521450"/>
            <a:ext cx="2133600" cy="260350"/>
          </a:xfrm>
          <a:prstGeom prst="rect">
            <a:avLst/>
          </a:prstGeom>
        </p:spPr>
        <p:txBody>
          <a:bodyPr vert="horz" lIns="91440" tIns="45720" rIns="91440" bIns="45720" rtlCol="0" anchor="ctr"/>
          <a:lstStyle>
            <a:lvl1pPr algn="r" fontAlgn="auto">
              <a:spcBef>
                <a:spcPts val="0"/>
              </a:spcBef>
              <a:spcAft>
                <a:spcPts val="0"/>
              </a:spcAft>
              <a:defRPr sz="1100" smtClean="0">
                <a:solidFill>
                  <a:schemeClr val="tx1">
                    <a:tint val="75000"/>
                  </a:schemeClr>
                </a:solidFill>
                <a:latin typeface="+mn-lt"/>
              </a:defRPr>
            </a:lvl1pPr>
          </a:lstStyle>
          <a:p>
            <a:pPr>
              <a:defRPr/>
            </a:pPr>
            <a:fld id="{48B6C346-902F-4A9F-B43A-83B726B204AB}" type="slidenum">
              <a:rPr lang="tr-TR"/>
              <a:pPr>
                <a:defRPr/>
              </a:pPr>
              <a:t>‹#›</a:t>
            </a:fld>
            <a:endParaRPr lang="tr-TR"/>
          </a:p>
        </p:txBody>
      </p:sp>
      <p:sp>
        <p:nvSpPr>
          <p:cNvPr id="59" name="Oval 58"/>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2" name="Oval 61"/>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3" name="Oval 62"/>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4" name="Oval 63"/>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5" name="Oval 64"/>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6" name="Oval 65"/>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7" name="Oval 66"/>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8" name="Oval 67"/>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9" name="Oval 68"/>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0" name="Oval 69"/>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1" name="Oval 70"/>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2" name="Oval 71"/>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3" name="Oval 72"/>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4" name="Oval 73"/>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7" name="Oval 76"/>
          <p:cNvSpPr/>
          <p:nvPr/>
        </p:nvSpPr>
        <p:spPr>
          <a:xfrm rot="6197586" flipV="1">
            <a:off x="7932738" y="5568950"/>
            <a:ext cx="914400" cy="914400"/>
          </a:xfrm>
          <a:prstGeom prst="ellipse">
            <a:avLst/>
          </a:prstGeom>
          <a:solidFill>
            <a:schemeClr val="tx2">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0" name="Oval 79"/>
          <p:cNvSpPr/>
          <p:nvPr/>
        </p:nvSpPr>
        <p:spPr>
          <a:xfrm rot="6197586" flipV="1">
            <a:off x="8634413" y="4733925"/>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1" name="Oval 80"/>
          <p:cNvSpPr/>
          <p:nvPr/>
        </p:nvSpPr>
        <p:spPr>
          <a:xfrm rot="6197586" flipV="1">
            <a:off x="8293100" y="49530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2" name="Oval 81"/>
          <p:cNvSpPr/>
          <p:nvPr/>
        </p:nvSpPr>
        <p:spPr>
          <a:xfrm rot="6197586" flipV="1">
            <a:off x="8513763" y="4976813"/>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3" name="Oval 82"/>
          <p:cNvSpPr/>
          <p:nvPr/>
        </p:nvSpPr>
        <p:spPr>
          <a:xfrm rot="6197586" flipV="1">
            <a:off x="7856538" y="5295900"/>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4" name="Oval 83"/>
          <p:cNvSpPr/>
          <p:nvPr/>
        </p:nvSpPr>
        <p:spPr>
          <a:xfrm rot="6197586" flipV="1">
            <a:off x="200025" y="5915025"/>
            <a:ext cx="215900" cy="2159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5" name="Oval 84"/>
          <p:cNvSpPr/>
          <p:nvPr/>
        </p:nvSpPr>
        <p:spPr>
          <a:xfrm rot="6197586" flipV="1">
            <a:off x="7388225" y="5767388"/>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6" name="Oval 85"/>
          <p:cNvSpPr/>
          <p:nvPr/>
        </p:nvSpPr>
        <p:spPr>
          <a:xfrm rot="6197586" flipV="1">
            <a:off x="7412038" y="60960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7" name="Oval 86"/>
          <p:cNvSpPr/>
          <p:nvPr/>
        </p:nvSpPr>
        <p:spPr>
          <a:xfrm rot="6197586" flipV="1">
            <a:off x="7639050" y="6462713"/>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8" name="Oval 87"/>
          <p:cNvSpPr/>
          <p:nvPr/>
        </p:nvSpPr>
        <p:spPr>
          <a:xfrm rot="6197586" flipV="1">
            <a:off x="8607425" y="438467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9" name="Oval 88"/>
          <p:cNvSpPr/>
          <p:nvPr/>
        </p:nvSpPr>
        <p:spPr>
          <a:xfrm rot="6197586" flipV="1">
            <a:off x="7888288" y="6403975"/>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0" name="Oval 89"/>
          <p:cNvSpPr/>
          <p:nvPr/>
        </p:nvSpPr>
        <p:spPr>
          <a:xfrm rot="6197586" flipV="1">
            <a:off x="8801100" y="4338638"/>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1" name="Oval 90"/>
          <p:cNvSpPr/>
          <p:nvPr/>
        </p:nvSpPr>
        <p:spPr>
          <a:xfrm rot="6197586" flipV="1">
            <a:off x="8616950" y="445135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2" name="Oval 91"/>
          <p:cNvSpPr/>
          <p:nvPr/>
        </p:nvSpPr>
        <p:spPr>
          <a:xfrm rot="6197586" flipV="1">
            <a:off x="8558213" y="459422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5" name="Oval 94"/>
          <p:cNvSpPr/>
          <p:nvPr/>
        </p:nvSpPr>
        <p:spPr>
          <a:xfrm rot="6197586" flipV="1">
            <a:off x="242888" y="624205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6" name="Oval 95"/>
          <p:cNvSpPr/>
          <p:nvPr/>
        </p:nvSpPr>
        <p:spPr>
          <a:xfrm rot="6197586" flipV="1">
            <a:off x="436563" y="61960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7" name="Oval 96"/>
          <p:cNvSpPr/>
          <p:nvPr/>
        </p:nvSpPr>
        <p:spPr>
          <a:xfrm rot="6197586" flipV="1">
            <a:off x="254000" y="6308725"/>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8" name="Oval 97"/>
          <p:cNvSpPr/>
          <p:nvPr/>
        </p:nvSpPr>
        <p:spPr>
          <a:xfrm rot="6197586" flipV="1">
            <a:off x="193675" y="6451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dk1" tx1="lt1" bg2="dk2"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81" r:id="rId13"/>
  </p:sldLayoutIdLst>
  <p:txStyles>
    <p:titleStyle>
      <a:lvl1pPr algn="l" rtl="0" fontAlgn="base">
        <a:spcBef>
          <a:spcPct val="0"/>
        </a:spcBef>
        <a:spcAft>
          <a:spcPct val="0"/>
        </a:spcAft>
        <a:defRPr sz="4000" kern="1200" spc="200">
          <a:solidFill>
            <a:schemeClr val="tx1"/>
          </a:solidFill>
          <a:latin typeface="+mj-lt"/>
          <a:ea typeface="+mj-ea"/>
          <a:cs typeface="+mj-cs"/>
        </a:defRPr>
      </a:lvl1pPr>
      <a:lvl2pPr algn="l" rtl="0" fontAlgn="base">
        <a:spcBef>
          <a:spcPct val="0"/>
        </a:spcBef>
        <a:spcAft>
          <a:spcPct val="0"/>
        </a:spcAft>
        <a:defRPr sz="4000">
          <a:solidFill>
            <a:schemeClr val="tx1"/>
          </a:solidFill>
          <a:latin typeface="Impact" pitchFamily="34" charset="0"/>
        </a:defRPr>
      </a:lvl2pPr>
      <a:lvl3pPr algn="l" rtl="0" fontAlgn="base">
        <a:spcBef>
          <a:spcPct val="0"/>
        </a:spcBef>
        <a:spcAft>
          <a:spcPct val="0"/>
        </a:spcAft>
        <a:defRPr sz="4000">
          <a:solidFill>
            <a:schemeClr val="tx1"/>
          </a:solidFill>
          <a:latin typeface="Impact" pitchFamily="34" charset="0"/>
        </a:defRPr>
      </a:lvl3pPr>
      <a:lvl4pPr algn="l" rtl="0" fontAlgn="base">
        <a:spcBef>
          <a:spcPct val="0"/>
        </a:spcBef>
        <a:spcAft>
          <a:spcPct val="0"/>
        </a:spcAft>
        <a:defRPr sz="4000">
          <a:solidFill>
            <a:schemeClr val="tx1"/>
          </a:solidFill>
          <a:latin typeface="Impact" pitchFamily="34" charset="0"/>
        </a:defRPr>
      </a:lvl4pPr>
      <a:lvl5pPr algn="l" rtl="0" fontAlgn="base">
        <a:spcBef>
          <a:spcPct val="0"/>
        </a:spcBef>
        <a:spcAft>
          <a:spcPct val="0"/>
        </a:spcAft>
        <a:defRPr sz="4000">
          <a:solidFill>
            <a:schemeClr val="tx1"/>
          </a:solidFill>
          <a:latin typeface="Impact" pitchFamily="34" charset="0"/>
        </a:defRPr>
      </a:lvl5pPr>
      <a:lvl6pPr marL="457200" algn="l" rtl="0" fontAlgn="base">
        <a:spcBef>
          <a:spcPct val="0"/>
        </a:spcBef>
        <a:spcAft>
          <a:spcPct val="0"/>
        </a:spcAft>
        <a:defRPr sz="4000">
          <a:solidFill>
            <a:schemeClr val="tx1"/>
          </a:solidFill>
          <a:latin typeface="Impact" pitchFamily="34" charset="0"/>
        </a:defRPr>
      </a:lvl6pPr>
      <a:lvl7pPr marL="914400" algn="l" rtl="0" fontAlgn="base">
        <a:spcBef>
          <a:spcPct val="0"/>
        </a:spcBef>
        <a:spcAft>
          <a:spcPct val="0"/>
        </a:spcAft>
        <a:defRPr sz="4000">
          <a:solidFill>
            <a:schemeClr val="tx1"/>
          </a:solidFill>
          <a:latin typeface="Impact" pitchFamily="34" charset="0"/>
        </a:defRPr>
      </a:lvl7pPr>
      <a:lvl8pPr marL="1371600" algn="l" rtl="0" fontAlgn="base">
        <a:spcBef>
          <a:spcPct val="0"/>
        </a:spcBef>
        <a:spcAft>
          <a:spcPct val="0"/>
        </a:spcAft>
        <a:defRPr sz="4000">
          <a:solidFill>
            <a:schemeClr val="tx1"/>
          </a:solidFill>
          <a:latin typeface="Impact" pitchFamily="34" charset="0"/>
        </a:defRPr>
      </a:lvl8pPr>
      <a:lvl9pPr marL="1828800" algn="l" rtl="0" fontAlgn="base">
        <a:spcBef>
          <a:spcPct val="0"/>
        </a:spcBef>
        <a:spcAft>
          <a:spcPct val="0"/>
        </a:spcAft>
        <a:defRPr sz="4000">
          <a:solidFill>
            <a:schemeClr val="tx1"/>
          </a:solidFill>
          <a:latin typeface="Impact" pitchFamily="34" charset="0"/>
        </a:defRPr>
      </a:lvl9pPr>
    </p:titleStyle>
    <p:bodyStyle>
      <a:lvl1pPr marL="228600" indent="-228600" algn="l" rtl="0" fontAlgn="base">
        <a:spcBef>
          <a:spcPts val="1800"/>
        </a:spcBef>
        <a:spcAft>
          <a:spcPct val="0"/>
        </a:spcAft>
        <a:buFont typeface="Wingdings" pitchFamily="2" charset="2"/>
        <a:buChar char=""/>
        <a:defRPr kern="1200">
          <a:solidFill>
            <a:schemeClr val="tx1"/>
          </a:solidFill>
          <a:effectLst>
            <a:outerShdw blurRad="76200" sx="101000" sy="101000" algn="ctr" rotWithShape="0">
              <a:schemeClr val="tx1">
                <a:lumMod val="85000"/>
                <a:alpha val="40000"/>
              </a:schemeClr>
            </a:outerShdw>
          </a:effectLst>
          <a:latin typeface="+mn-lt"/>
          <a:ea typeface="+mn-ea"/>
          <a:cs typeface="+mn-cs"/>
        </a:defRPr>
      </a:lvl1pPr>
      <a:lvl2pPr marL="514350" indent="-228600" algn="l" rtl="0" fontAlgn="base">
        <a:spcBef>
          <a:spcPts val="1000"/>
        </a:spcBef>
        <a:spcAft>
          <a:spcPct val="0"/>
        </a:spcAft>
        <a:buFont typeface="Arial" charset="0"/>
        <a:buChar char="•"/>
        <a:defRPr kern="1200">
          <a:solidFill>
            <a:schemeClr val="tx1"/>
          </a:solidFill>
          <a:effectLst>
            <a:outerShdw blurRad="76200" sx="101000" sy="101000" algn="ctr" rotWithShape="0">
              <a:schemeClr val="tx1">
                <a:lumMod val="85000"/>
                <a:alpha val="40000"/>
              </a:schemeClr>
            </a:outerShdw>
          </a:effectLst>
          <a:latin typeface="+mn-lt"/>
          <a:ea typeface="+mn-ea"/>
          <a:cs typeface="+mn-cs"/>
        </a:defRPr>
      </a:lvl2pPr>
      <a:lvl3pPr marL="806450" indent="-228600" algn="l" rtl="0" fontAlgn="base">
        <a:spcBef>
          <a:spcPts val="1000"/>
        </a:spcBef>
        <a:spcAft>
          <a:spcPct val="0"/>
        </a:spcAft>
        <a:buFont typeface="Wingdings" pitchFamily="2" charset="2"/>
        <a:buChar char=""/>
        <a:defRPr kern="1200">
          <a:solidFill>
            <a:schemeClr val="tx1"/>
          </a:solidFill>
          <a:effectLst>
            <a:outerShdw blurRad="76200" sx="101000" sy="101000" algn="ctr" rotWithShape="0">
              <a:schemeClr val="tx1">
                <a:lumMod val="85000"/>
                <a:alpha val="40000"/>
              </a:schemeClr>
            </a:outerShdw>
          </a:effectLst>
          <a:latin typeface="+mn-lt"/>
          <a:ea typeface="+mn-ea"/>
          <a:cs typeface="+mn-cs"/>
        </a:defRPr>
      </a:lvl3pPr>
      <a:lvl4pPr marL="1089025" indent="-228600" algn="l" rtl="0" fontAlgn="base">
        <a:spcBef>
          <a:spcPts val="1000"/>
        </a:spcBef>
        <a:spcAft>
          <a:spcPct val="0"/>
        </a:spcAft>
        <a:buFont typeface="Arial" charset="0"/>
        <a:buChar char="•"/>
        <a:defRPr kern="1200">
          <a:solidFill>
            <a:schemeClr val="tx1"/>
          </a:solidFill>
          <a:effectLst>
            <a:outerShdw blurRad="76200" sx="101000" sy="101000" algn="ctr" rotWithShape="0">
              <a:schemeClr val="tx1">
                <a:lumMod val="85000"/>
                <a:alpha val="40000"/>
              </a:schemeClr>
            </a:outerShdw>
          </a:effectLst>
          <a:latin typeface="+mn-lt"/>
          <a:ea typeface="+mn-ea"/>
          <a:cs typeface="+mn-cs"/>
        </a:defRPr>
      </a:lvl4pPr>
      <a:lvl5pPr marL="1371600" indent="-228600" algn="l" rtl="0" fontAlgn="base">
        <a:spcBef>
          <a:spcPts val="1000"/>
        </a:spcBef>
        <a:spcAft>
          <a:spcPct val="0"/>
        </a:spcAft>
        <a:buFont typeface="Wingdings" pitchFamily="2" charset="2"/>
        <a:buChar char="l"/>
        <a:defRPr kern="1200">
          <a:solidFill>
            <a:schemeClr val="tx1"/>
          </a:solidFill>
          <a:effectLst>
            <a:outerShdw blurRad="76200" sx="101000" sy="101000" algn="ctr" rotWithShape="0">
              <a:schemeClr val="tx1">
                <a:lumMod val="85000"/>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1944215"/>
          </a:xfrm>
        </p:spPr>
        <p:txBody>
          <a:bodyPr/>
          <a:lstStyle/>
          <a:p>
            <a:pPr fontAlgn="auto">
              <a:spcAft>
                <a:spcPts val="0"/>
              </a:spcAft>
              <a:defRPr/>
            </a:pPr>
            <a:r>
              <a:rPr lang="tr-TR" dirty="0" smtClean="0"/>
              <a:t>İZMİR YÜKSEK TEKNOLOJİ ENSTİTÜSÜ</a:t>
            </a:r>
            <a:endParaRPr lang="tr-TR" dirty="0"/>
          </a:p>
        </p:txBody>
      </p:sp>
      <p:sp>
        <p:nvSpPr>
          <p:cNvPr id="3" name="Alt Başlık 2"/>
          <p:cNvSpPr>
            <a:spLocks noGrp="1"/>
          </p:cNvSpPr>
          <p:nvPr>
            <p:ph type="subTitle" idx="1"/>
          </p:nvPr>
        </p:nvSpPr>
        <p:spPr>
          <a:xfrm>
            <a:off x="1371600" y="2420888"/>
            <a:ext cx="6656784" cy="3744416"/>
          </a:xfrm>
        </p:spPr>
        <p:txBody>
          <a:bodyPr/>
          <a:lstStyle/>
          <a:p>
            <a:pPr fontAlgn="auto">
              <a:spcAft>
                <a:spcPts val="0"/>
              </a:spcAft>
              <a:defRPr/>
            </a:pPr>
            <a:r>
              <a:rPr lang="tr-TR" dirty="0" smtClean="0"/>
              <a:t>Sağlık Kültür ve Spor Daire Başkanlığı</a:t>
            </a:r>
          </a:p>
          <a:p>
            <a:pPr fontAlgn="auto">
              <a:spcAft>
                <a:spcPts val="0"/>
              </a:spcAft>
              <a:defRPr/>
            </a:pPr>
            <a:endParaRPr lang="tr-TR" dirty="0" smtClean="0"/>
          </a:p>
          <a:p>
            <a:pPr fontAlgn="auto">
              <a:spcAft>
                <a:spcPts val="0"/>
              </a:spcAft>
              <a:defRPr/>
            </a:pPr>
            <a:r>
              <a:rPr lang="tr-TR" dirty="0" smtClean="0"/>
              <a:t>Psikolojik Danışmanlık ve Rehberlik Hizmetleri</a:t>
            </a:r>
          </a:p>
          <a:p>
            <a:pPr fontAlgn="auto">
              <a:spcAft>
                <a:spcPts val="0"/>
              </a:spcAft>
              <a:defRPr/>
            </a:pPr>
            <a:endParaRPr lang="tr-T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908720"/>
            <a:ext cx="6817568" cy="5472608"/>
          </a:xfrm>
        </p:spPr>
        <p:txBody>
          <a:bodyPr>
            <a:noAutofit/>
          </a:bodyPr>
          <a:lstStyle/>
          <a:p>
            <a:pPr fontAlgn="auto">
              <a:spcAft>
                <a:spcPts val="0"/>
              </a:spcAft>
              <a:defRPr/>
            </a:pPr>
            <a:r>
              <a:rPr lang="tr-TR" dirty="0"/>
              <a:t>Normal düzeydeki bir kaygı kişiye, istek duyma, karar alma, alınan kararlar doğrultusunda enerji üretme ve bu enerjiyi kullanarak performansını yükseltme açısından yardımcı olur</a:t>
            </a:r>
            <a:r>
              <a:rPr lang="tr-TR" dirty="0" smtClean="0"/>
              <a:t>.</a:t>
            </a:r>
          </a:p>
          <a:p>
            <a:pPr fontAlgn="auto">
              <a:spcAft>
                <a:spcPts val="0"/>
              </a:spcAft>
              <a:defRPr/>
            </a:pPr>
            <a:r>
              <a:rPr lang="tr-TR" dirty="0"/>
              <a:t>Örneğin, bir konferans ya da bir konuşma için yaşadığımız orta düzeydeki bir kaygı, bu konuşmaya daha iyi hazırlanmamıza ve daha iyi bir performans göstermemize yardımcıdır. Hiç kaygı yaşamadığımız durumlarda ise, yapılacak olan işi elden geldiğince iyi yapmak için içimizde bir istek oluşmadığından sonuç genellikle olumsuz olur.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620688"/>
            <a:ext cx="7033592" cy="5904656"/>
          </a:xfrm>
        </p:spPr>
        <p:txBody>
          <a:bodyPr>
            <a:noAutofit/>
          </a:bodyPr>
          <a:lstStyle/>
          <a:p>
            <a:pPr fontAlgn="auto">
              <a:spcAft>
                <a:spcPts val="0"/>
              </a:spcAft>
              <a:defRPr/>
            </a:pPr>
            <a:r>
              <a:rPr lang="tr-TR" dirty="0"/>
              <a:t>Kaygı düzeyi normal olan </a:t>
            </a:r>
            <a:r>
              <a:rPr lang="tr-TR" dirty="0" smtClean="0"/>
              <a:t>kişiler sınav </a:t>
            </a:r>
            <a:r>
              <a:rPr lang="tr-TR" dirty="0"/>
              <a:t>durumlarını, başarılarının test edileceği bir fırsat olarak değerlendirirken, kaygısı normalin üzerinde olan kişiler bu durumları bir tehdit olarak algılarlar. </a:t>
            </a:r>
            <a:endParaRPr lang="tr-TR" dirty="0" smtClean="0"/>
          </a:p>
          <a:p>
            <a:pPr fontAlgn="auto">
              <a:spcAft>
                <a:spcPts val="0"/>
              </a:spcAft>
              <a:defRPr/>
            </a:pPr>
            <a:r>
              <a:rPr lang="tr-TR" dirty="0" smtClean="0"/>
              <a:t>Kaygısı yüksek olan kişiler, sınavla </a:t>
            </a:r>
            <a:r>
              <a:rPr lang="tr-TR" dirty="0"/>
              <a:t>ilgili durumlarda kendileriyle olumsuz bir diyalog içine girerler. Gerçek dışı ve karamsar bir düşünce tarzını seçerler. </a:t>
            </a:r>
            <a:endParaRPr lang="tr-TR" dirty="0" smtClean="0"/>
          </a:p>
          <a:p>
            <a:pPr fontAlgn="auto">
              <a:spcAft>
                <a:spcPts val="0"/>
              </a:spcAft>
              <a:defRPr/>
            </a:pPr>
            <a:r>
              <a:rPr lang="tr-TR" dirty="0" smtClean="0"/>
              <a:t>Normal </a:t>
            </a:r>
            <a:r>
              <a:rPr lang="tr-TR" dirty="0"/>
              <a:t>düzeyde kaygı yaşayan kişiler, bu uyarımı sınavda daha fazla çaba göstermeye yönelik bir ipucu olarak algılarken, kaygısı yüksek olanlar yaşadıkları endişe yüzünden, bunu olumsuz bir durum olarak </a:t>
            </a:r>
            <a:r>
              <a:rPr lang="tr-TR" dirty="0" smtClean="0"/>
              <a:t>  görmektedirler</a:t>
            </a:r>
            <a:r>
              <a:rPr lang="tr-TR"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7800" y="1052736"/>
            <a:ext cx="6629400" cy="5073744"/>
          </a:xfrm>
        </p:spPr>
        <p:txBody>
          <a:bodyPr>
            <a:noAutofit/>
          </a:bodyPr>
          <a:lstStyle/>
          <a:p>
            <a:pPr fontAlgn="auto">
              <a:spcAft>
                <a:spcPts val="0"/>
              </a:spcAft>
              <a:defRPr/>
            </a:pPr>
            <a:r>
              <a:rPr lang="tr-TR" sz="2000" dirty="0" smtClean="0"/>
              <a:t>Endişenin (sınav </a:t>
            </a:r>
            <a:r>
              <a:rPr lang="tr-TR" sz="2000" dirty="0"/>
              <a:t>durumuna ve sınav sonucuna ilişkin olumsuz düşünce, inanç ve beklentiler) sınav başarısına olan etkisi, </a:t>
            </a:r>
            <a:r>
              <a:rPr lang="tr-TR" sz="2000" dirty="0" smtClean="0"/>
              <a:t>fiziksel sinyallerin yarattığı </a:t>
            </a:r>
            <a:r>
              <a:rPr lang="tr-TR" sz="2000" dirty="0"/>
              <a:t>etkiden daha fazla </a:t>
            </a:r>
            <a:r>
              <a:rPr lang="tr-TR" sz="2000" dirty="0" smtClean="0"/>
              <a:t>engelleyicidir</a:t>
            </a:r>
            <a:r>
              <a:rPr lang="tr-TR" sz="2000" dirty="0"/>
              <a:t>. </a:t>
            </a:r>
            <a:r>
              <a:rPr lang="tr-TR" sz="2000" dirty="0" smtClean="0"/>
              <a:t>Sınav </a:t>
            </a:r>
            <a:r>
              <a:rPr lang="tr-TR" sz="2000" dirty="0"/>
              <a:t>kaygısının sınav sırasında yarattığı olumsuz ve </a:t>
            </a:r>
            <a:r>
              <a:rPr lang="tr-TR" sz="2000" dirty="0" err="1"/>
              <a:t>ketleyici</a:t>
            </a:r>
            <a:r>
              <a:rPr lang="tr-TR" sz="2000" dirty="0"/>
              <a:t> etkinin odağı dikkat </a:t>
            </a:r>
            <a:r>
              <a:rPr lang="tr-TR" sz="2000" dirty="0" smtClean="0"/>
              <a:t>mekanizmasıdır.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052736"/>
            <a:ext cx="6961584" cy="5073744"/>
          </a:xfrm>
        </p:spPr>
        <p:txBody>
          <a:bodyPr>
            <a:noAutofit/>
          </a:bodyPr>
          <a:lstStyle/>
          <a:p>
            <a:pPr fontAlgn="auto">
              <a:spcAft>
                <a:spcPts val="0"/>
              </a:spcAft>
              <a:defRPr/>
            </a:pPr>
            <a:r>
              <a:rPr lang="tr-TR" sz="2000" dirty="0"/>
              <a:t>Ayrıca, kaygısı yüksek olan kişilerin kaygısı düşük olanlara kıyasla ders çalışmaya daha çok zaman ayırdıkları görülmektedir. </a:t>
            </a:r>
            <a:endParaRPr lang="tr-TR" sz="2000" dirty="0" smtClean="0"/>
          </a:p>
          <a:p>
            <a:pPr fontAlgn="auto">
              <a:spcAft>
                <a:spcPts val="0"/>
              </a:spcAft>
              <a:defRPr/>
            </a:pPr>
            <a:r>
              <a:rPr lang="tr-TR" sz="2000" dirty="0" smtClean="0"/>
              <a:t>Bu </a:t>
            </a:r>
            <a:r>
              <a:rPr lang="tr-TR" sz="2000" dirty="0"/>
              <a:t>bulgular da sonuçtaki düşük performansın, bu kişilerin ders çalışma sürelerindeki yetersizliğe değil, olumsuz düşüncelerinin kendilerinde yarattığı, </a:t>
            </a:r>
            <a:r>
              <a:rPr lang="tr-TR" sz="2000" dirty="0" smtClean="0"/>
              <a:t>başa çıkılamaz </a:t>
            </a:r>
            <a:r>
              <a:rPr lang="tr-TR" sz="2000" dirty="0"/>
              <a:t>derecedeki kaygıya bağlanabileceğini göstermektedir.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980728"/>
            <a:ext cx="6768752" cy="5040560"/>
          </a:xfrm>
        </p:spPr>
        <p:txBody>
          <a:bodyPr/>
          <a:lstStyle/>
          <a:p>
            <a:pPr fontAlgn="auto">
              <a:spcAft>
                <a:spcPts val="0"/>
              </a:spcAft>
              <a:defRPr/>
            </a:pPr>
            <a:r>
              <a:rPr lang="tr-TR" sz="2000" dirty="0"/>
              <a:t>Yapılan araştırmalar, sınav kaygısı yüksek olan kişiler için en büyük sorunun, daha önce öğrenilenleri sınav sırasında hatırlayamamak olduğunu ortaya çıkarmaktadır</a:t>
            </a:r>
            <a:r>
              <a:rPr lang="tr-TR" sz="2000" dirty="0" smtClean="0"/>
              <a:t>.</a:t>
            </a:r>
          </a:p>
          <a:p>
            <a:pPr fontAlgn="auto">
              <a:spcAft>
                <a:spcPts val="0"/>
              </a:spcAft>
              <a:defRPr/>
            </a:pPr>
            <a:r>
              <a:rPr lang="tr-TR" sz="2000" dirty="0" smtClean="0"/>
              <a:t>Yine yapılan araştırmalar, sınav kaygısının kızlarda, erkeklere oranla daha fazla olduğunu göstermektedir.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Aile Tutumları</a:t>
            </a:r>
            <a:endParaRPr lang="tr-TR" dirty="0"/>
          </a:p>
        </p:txBody>
      </p:sp>
      <p:sp>
        <p:nvSpPr>
          <p:cNvPr id="3" name="İçerik Yer Tutucusu 2"/>
          <p:cNvSpPr>
            <a:spLocks noGrp="1"/>
          </p:cNvSpPr>
          <p:nvPr>
            <p:ph idx="1"/>
          </p:nvPr>
        </p:nvSpPr>
        <p:spPr>
          <a:xfrm>
            <a:off x="1447800" y="1901952"/>
            <a:ext cx="6629400" cy="4224528"/>
          </a:xfrm>
        </p:spPr>
        <p:txBody>
          <a:bodyPr/>
          <a:lstStyle/>
          <a:p>
            <a:pPr fontAlgn="auto">
              <a:spcAft>
                <a:spcPts val="0"/>
              </a:spcAft>
              <a:defRPr/>
            </a:pPr>
            <a:r>
              <a:rPr lang="tr-TR" dirty="0" smtClean="0"/>
              <a:t>Bireyin sınav kaygısını ele alırken aile tutumlarının üzerinde durmakta da yarar vardır</a:t>
            </a:r>
          </a:p>
          <a:p>
            <a:pPr fontAlgn="auto">
              <a:spcAft>
                <a:spcPts val="0"/>
              </a:spcAft>
              <a:defRPr/>
            </a:pPr>
            <a:r>
              <a:rPr lang="tr-TR" dirty="0" smtClean="0"/>
              <a:t>Ailenin beklenti ve tutumları ile çocuğunkiler farklı olabilir. Örneğin, aile çocuğun dinlenme davranışını tembellik, sınav kaygısını «kontrol dışı» ya </a:t>
            </a:r>
            <a:r>
              <a:rPr lang="tr-TR" smtClean="0"/>
              <a:t>da «çocuğun </a:t>
            </a:r>
            <a:r>
              <a:rPr lang="tr-TR" dirty="0" smtClean="0"/>
              <a:t>başına gelen </a:t>
            </a:r>
            <a:r>
              <a:rPr lang="tr-TR" smtClean="0"/>
              <a:t>bir felaket» </a:t>
            </a:r>
            <a:r>
              <a:rPr lang="tr-TR" dirty="0" smtClean="0"/>
              <a:t>olarak adlandırabilmektedir</a:t>
            </a:r>
          </a:p>
          <a:p>
            <a:pPr fontAlgn="auto">
              <a:spcAft>
                <a:spcPts val="0"/>
              </a:spcAft>
              <a:defRPr/>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Aile Tutumları</a:t>
            </a:r>
          </a:p>
        </p:txBody>
      </p:sp>
      <p:sp>
        <p:nvSpPr>
          <p:cNvPr id="3" name="İçerik Yer Tutucusu 2"/>
          <p:cNvSpPr>
            <a:spLocks noGrp="1"/>
          </p:cNvSpPr>
          <p:nvPr>
            <p:ph idx="1"/>
          </p:nvPr>
        </p:nvSpPr>
        <p:spPr>
          <a:xfrm>
            <a:off x="1447800" y="1901952"/>
            <a:ext cx="6629400" cy="4224528"/>
          </a:xfrm>
        </p:spPr>
        <p:txBody>
          <a:bodyPr/>
          <a:lstStyle/>
          <a:p>
            <a:pPr fontAlgn="auto">
              <a:spcAft>
                <a:spcPts val="0"/>
              </a:spcAft>
              <a:defRPr/>
            </a:pPr>
            <a:r>
              <a:rPr lang="tr-TR" dirty="0" smtClean="0"/>
              <a:t>Anne ve babanın farklı tutumlara sahip olması çocuğun kötüye kullanabileceği durumlar ortaya çıkarabilmektedir</a:t>
            </a:r>
          </a:p>
          <a:p>
            <a:pPr fontAlgn="auto">
              <a:spcAft>
                <a:spcPts val="0"/>
              </a:spcAft>
              <a:defRPr/>
            </a:pPr>
            <a:r>
              <a:rPr lang="tr-TR" dirty="0" smtClean="0"/>
              <a:t>Babanın yoğun baskısı, bunun karşılığında                 annenin koruma iç güdüsü ile çocukla ittifak yapması sağlıksız aile içi davranış örüntülerine neden olabilmektedir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Aile Tutumları</a:t>
            </a:r>
          </a:p>
        </p:txBody>
      </p:sp>
      <p:sp>
        <p:nvSpPr>
          <p:cNvPr id="3" name="İçerik Yer Tutucusu 2"/>
          <p:cNvSpPr>
            <a:spLocks noGrp="1"/>
          </p:cNvSpPr>
          <p:nvPr>
            <p:ph idx="1"/>
          </p:nvPr>
        </p:nvSpPr>
        <p:spPr>
          <a:xfrm>
            <a:off x="1447800" y="1700808"/>
            <a:ext cx="6629400" cy="4680520"/>
          </a:xfrm>
        </p:spPr>
        <p:txBody>
          <a:bodyPr>
            <a:normAutofit lnSpcReduction="10000"/>
          </a:bodyPr>
          <a:lstStyle/>
          <a:p>
            <a:pPr fontAlgn="auto">
              <a:spcAft>
                <a:spcPts val="0"/>
              </a:spcAft>
              <a:defRPr/>
            </a:pPr>
            <a:r>
              <a:rPr lang="tr-TR" dirty="0" smtClean="0"/>
              <a:t>Sınava hazırlık süreci, çocuk kadar aile için de sıkıntılı bir süreçtir. Aile çocuğu için elinden gelen her şeyi yaptığını ve bunun karşılığını istediğini sözel ya da davranışsal olarak sıklıkla vurgular</a:t>
            </a:r>
          </a:p>
          <a:p>
            <a:pPr fontAlgn="auto">
              <a:spcAft>
                <a:spcPts val="0"/>
              </a:spcAft>
              <a:defRPr/>
            </a:pPr>
            <a:r>
              <a:rPr lang="tr-TR" dirty="0" smtClean="0"/>
              <a:t>Başarısı normal düzeyde seyreden bir çocuktan çok iyi dereceler beklemek sınav kaygısını arttıran etkenlerden biridir</a:t>
            </a:r>
          </a:p>
          <a:p>
            <a:pPr fontAlgn="auto">
              <a:spcAft>
                <a:spcPts val="0"/>
              </a:spcAft>
              <a:defRPr/>
            </a:pPr>
            <a:r>
              <a:rPr lang="tr-TR" dirty="0" smtClean="0"/>
              <a:t>En önemli sorun: Benim çocuk çok zeki ama çalışmıyor!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Aile Tutumları</a:t>
            </a:r>
          </a:p>
        </p:txBody>
      </p:sp>
      <p:sp>
        <p:nvSpPr>
          <p:cNvPr id="3" name="İçerik Yer Tutucusu 2"/>
          <p:cNvSpPr>
            <a:spLocks noGrp="1"/>
          </p:cNvSpPr>
          <p:nvPr>
            <p:ph idx="1"/>
          </p:nvPr>
        </p:nvSpPr>
        <p:spPr>
          <a:xfrm>
            <a:off x="1447800" y="1901952"/>
            <a:ext cx="6629400" cy="4335360"/>
          </a:xfrm>
        </p:spPr>
        <p:txBody>
          <a:bodyPr/>
          <a:lstStyle/>
          <a:p>
            <a:pPr fontAlgn="auto">
              <a:spcAft>
                <a:spcPts val="0"/>
              </a:spcAft>
              <a:defRPr/>
            </a:pPr>
            <a:r>
              <a:rPr lang="tr-TR" dirty="0" smtClean="0"/>
              <a:t>Ailenin dolaylı ya da doğrudan baskısı, imaları sınav kaygısını arttırır</a:t>
            </a:r>
          </a:p>
          <a:p>
            <a:pPr marL="0" indent="0" fontAlgn="auto">
              <a:spcAft>
                <a:spcPts val="0"/>
              </a:spcAft>
              <a:buFont typeface="Wingdings" pitchFamily="2" charset="2"/>
              <a:buNone/>
              <a:defRPr/>
            </a:pPr>
            <a:r>
              <a:rPr lang="tr-TR" dirty="0" smtClean="0"/>
              <a:t>Bu yıl sık dişini seneye istediğini yaparsın (Bu ifade lise sınavlarını kazanmak, üniversite sınavını kazanmak veya üniversiteyi bitirip işe başlamak konularına rahatlıkla uyarlanmaktadır)</a:t>
            </a:r>
          </a:p>
          <a:p>
            <a:pPr marL="0" indent="0" fontAlgn="auto">
              <a:spcAft>
                <a:spcPts val="0"/>
              </a:spcAft>
              <a:buFont typeface="Wingdings" pitchFamily="2" charset="2"/>
              <a:buNone/>
              <a:defRPr/>
            </a:pPr>
            <a:r>
              <a:rPr lang="tr-TR" dirty="0" smtClean="0"/>
              <a:t>Kaygının daha az yaşanması için birey dengeli bir hayat yaşamak durumundadır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Aile Tutumları</a:t>
            </a:r>
          </a:p>
        </p:txBody>
      </p:sp>
      <p:sp>
        <p:nvSpPr>
          <p:cNvPr id="3" name="İçerik Yer Tutucusu 2"/>
          <p:cNvSpPr>
            <a:spLocks noGrp="1"/>
          </p:cNvSpPr>
          <p:nvPr>
            <p:ph idx="1"/>
          </p:nvPr>
        </p:nvSpPr>
        <p:spPr>
          <a:xfrm>
            <a:off x="1447800" y="1901952"/>
            <a:ext cx="6629400" cy="4224528"/>
          </a:xfrm>
        </p:spPr>
        <p:txBody>
          <a:bodyPr/>
          <a:lstStyle/>
          <a:p>
            <a:pPr fontAlgn="auto">
              <a:spcAft>
                <a:spcPts val="0"/>
              </a:spcAft>
              <a:defRPr/>
            </a:pPr>
            <a:r>
              <a:rPr lang="tr-TR" dirty="0" smtClean="0"/>
              <a:t>Ailenin çocuğunu diğer arkadaşları ile karşılaştırması sık yapılan hatalardan biridir, olumsuz duygulara neden olur</a:t>
            </a:r>
          </a:p>
          <a:p>
            <a:pPr fontAlgn="auto">
              <a:spcAft>
                <a:spcPts val="0"/>
              </a:spcAft>
              <a:defRPr/>
            </a:pPr>
            <a:r>
              <a:rPr lang="tr-TR" dirty="0" smtClean="0"/>
              <a:t>Ailenin yaşamını sınava girecek çocuğa göre düzenlemesi panik ve kaygı durumlarını arttırmakta, bireye gereksiz yük bindirmektedir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988840"/>
            <a:ext cx="7086600" cy="1470025"/>
          </a:xfrm>
        </p:spPr>
        <p:txBody>
          <a:bodyPr/>
          <a:lstStyle/>
          <a:p>
            <a:pPr fontAlgn="auto">
              <a:spcAft>
                <a:spcPts val="0"/>
              </a:spcAft>
              <a:defRPr/>
            </a:pPr>
            <a:r>
              <a:rPr lang="tr-TR" sz="4400" dirty="0" smtClean="0"/>
              <a:t>SINAV KAYGISI</a:t>
            </a:r>
            <a:endParaRPr lang="tr-TR"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Gerekli Bilgiler</a:t>
            </a:r>
            <a:endParaRPr lang="tr-TR" dirty="0"/>
          </a:p>
        </p:txBody>
      </p:sp>
      <p:sp>
        <p:nvSpPr>
          <p:cNvPr id="3" name="İçerik Yer Tutucusu 2"/>
          <p:cNvSpPr>
            <a:spLocks noGrp="1"/>
          </p:cNvSpPr>
          <p:nvPr>
            <p:ph idx="1"/>
          </p:nvPr>
        </p:nvSpPr>
        <p:spPr>
          <a:xfrm>
            <a:off x="1447800" y="1700808"/>
            <a:ext cx="6629400" cy="4824536"/>
          </a:xfrm>
        </p:spPr>
        <p:txBody>
          <a:bodyPr>
            <a:normAutofit fontScale="92500"/>
          </a:bodyPr>
          <a:lstStyle/>
          <a:p>
            <a:pPr fontAlgn="auto">
              <a:spcAft>
                <a:spcPts val="0"/>
              </a:spcAft>
              <a:defRPr/>
            </a:pPr>
            <a:r>
              <a:rPr lang="tr-TR" dirty="0" smtClean="0"/>
              <a:t>Sınava iyi bir şekilde hazırlanmak önemlidir. Bilginize duyduğunuz güven, kaygınızı azaltacaktır</a:t>
            </a:r>
          </a:p>
          <a:p>
            <a:pPr fontAlgn="auto">
              <a:spcAft>
                <a:spcPts val="0"/>
              </a:spcAft>
              <a:defRPr/>
            </a:pPr>
            <a:r>
              <a:rPr lang="tr-TR" dirty="0" smtClean="0"/>
              <a:t>Kaygıya neden olan sınav değil, sınava yüklediğimiz anlamlardır</a:t>
            </a:r>
          </a:p>
          <a:p>
            <a:pPr fontAlgn="auto">
              <a:spcAft>
                <a:spcPts val="0"/>
              </a:spcAft>
              <a:defRPr/>
            </a:pPr>
            <a:r>
              <a:rPr lang="tr-TR" dirty="0" smtClean="0"/>
              <a:t>Sınavlarınızı var oluş-yok oluş göstergesi olarak düşünmeyin. Yaşam sürekli gelişen ve değişen bir süreçtir</a:t>
            </a:r>
          </a:p>
          <a:p>
            <a:pPr fontAlgn="auto">
              <a:spcAft>
                <a:spcPts val="0"/>
              </a:spcAft>
              <a:defRPr/>
            </a:pPr>
            <a:r>
              <a:rPr lang="tr-TR" dirty="0" smtClean="0"/>
              <a:t>Önemli olan konuların ne kadarını bilmediğiniz değil, ne kadarını bildiğinizdir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Gerekli Bilgiler</a:t>
            </a:r>
          </a:p>
        </p:txBody>
      </p:sp>
      <p:sp>
        <p:nvSpPr>
          <p:cNvPr id="3" name="İçerik Yer Tutucusu 2"/>
          <p:cNvSpPr>
            <a:spLocks noGrp="1"/>
          </p:cNvSpPr>
          <p:nvPr>
            <p:ph idx="1"/>
          </p:nvPr>
        </p:nvSpPr>
        <p:spPr>
          <a:xfrm>
            <a:off x="1043608" y="1556792"/>
            <a:ext cx="7033592" cy="4824536"/>
          </a:xfrm>
        </p:spPr>
        <p:txBody>
          <a:bodyPr>
            <a:normAutofit fontScale="92500" lnSpcReduction="10000"/>
          </a:bodyPr>
          <a:lstStyle/>
          <a:p>
            <a:pPr fontAlgn="auto">
              <a:spcAft>
                <a:spcPts val="0"/>
              </a:spcAft>
              <a:defRPr/>
            </a:pPr>
            <a:r>
              <a:rPr lang="tr-TR" sz="2000" dirty="0" smtClean="0"/>
              <a:t>Gerekli çaba sarf edildikten sonra «elimden geleni yaptım» düşüncesini benimsemek sizi rahatlatacaktır</a:t>
            </a:r>
          </a:p>
          <a:p>
            <a:pPr fontAlgn="auto">
              <a:spcAft>
                <a:spcPts val="0"/>
              </a:spcAft>
              <a:defRPr/>
            </a:pPr>
            <a:r>
              <a:rPr lang="tr-TR" sz="2000" dirty="0" smtClean="0"/>
              <a:t>Sınavda aldığınız puan sizin insan olarak değerinizi ölçmez.</a:t>
            </a:r>
          </a:p>
          <a:p>
            <a:pPr fontAlgn="auto">
              <a:spcAft>
                <a:spcPts val="0"/>
              </a:spcAft>
              <a:defRPr/>
            </a:pPr>
            <a:r>
              <a:rPr lang="tr-TR" sz="2000" dirty="0" smtClean="0"/>
              <a:t>Sınav geleceğinizin tek belirleyicisi değildir. Dolayısıyla «yapmalıyım», «başarmalıyım» gibi zorunluluk kelimeleri yerine «yapmak istiyorum», «kazanmak istiyorum» kelimelerini kullanmalıyız</a:t>
            </a:r>
            <a:endParaRPr lang="tr-T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Gerekli Bilgiler</a:t>
            </a:r>
          </a:p>
        </p:txBody>
      </p:sp>
      <p:sp>
        <p:nvSpPr>
          <p:cNvPr id="3" name="İçerik Yer Tutucusu 2"/>
          <p:cNvSpPr>
            <a:spLocks noGrp="1"/>
          </p:cNvSpPr>
          <p:nvPr>
            <p:ph idx="1"/>
          </p:nvPr>
        </p:nvSpPr>
        <p:spPr>
          <a:xfrm>
            <a:off x="1447800" y="1772816"/>
            <a:ext cx="6629400" cy="4608512"/>
          </a:xfrm>
        </p:spPr>
        <p:txBody>
          <a:bodyPr/>
          <a:lstStyle/>
          <a:p>
            <a:pPr fontAlgn="auto">
              <a:spcAft>
                <a:spcPts val="0"/>
              </a:spcAft>
              <a:defRPr/>
            </a:pPr>
            <a:r>
              <a:rPr lang="tr-TR" sz="2000" dirty="0"/>
              <a:t>Spor yapmaya zaman </a:t>
            </a:r>
            <a:r>
              <a:rPr lang="tr-TR" sz="2000" dirty="0" smtClean="0"/>
              <a:t>ayırın</a:t>
            </a:r>
          </a:p>
          <a:p>
            <a:pPr fontAlgn="auto">
              <a:spcAft>
                <a:spcPts val="0"/>
              </a:spcAft>
              <a:defRPr/>
            </a:pPr>
            <a:r>
              <a:rPr lang="tr-TR" sz="2000" dirty="0" smtClean="0"/>
              <a:t>Soruları çözerken diğer öğrencileri gözlemlemek yarar sağlamaz, onların tüm soruları yapabildiğini düşünmeye neden olur. Siz kafanızı eğdiğinizde onun kaldırıp kaldırmadığını bilemezsiniz</a:t>
            </a:r>
          </a:p>
          <a:p>
            <a:pPr fontAlgn="auto">
              <a:spcAft>
                <a:spcPts val="0"/>
              </a:spcAft>
              <a:defRPr/>
            </a:pPr>
            <a:r>
              <a:rPr lang="tr-TR" sz="2000" dirty="0" smtClean="0"/>
              <a:t>Çevreye odaklanmamak yararlıdır</a:t>
            </a:r>
          </a:p>
          <a:p>
            <a:pPr marL="0" indent="0" fontAlgn="auto">
              <a:spcAft>
                <a:spcPts val="0"/>
              </a:spcAft>
              <a:buFont typeface="Wingdings" pitchFamily="2" charset="2"/>
              <a:buNone/>
              <a:defRPr/>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Gerekli Bilgiler</a:t>
            </a:r>
          </a:p>
        </p:txBody>
      </p:sp>
      <p:sp>
        <p:nvSpPr>
          <p:cNvPr id="3" name="İçerik Yer Tutucusu 2"/>
          <p:cNvSpPr>
            <a:spLocks noGrp="1"/>
          </p:cNvSpPr>
          <p:nvPr>
            <p:ph idx="1"/>
          </p:nvPr>
        </p:nvSpPr>
        <p:spPr>
          <a:xfrm>
            <a:off x="1447800" y="1901952"/>
            <a:ext cx="6629400" cy="4224528"/>
          </a:xfrm>
        </p:spPr>
        <p:txBody>
          <a:bodyPr/>
          <a:lstStyle/>
          <a:p>
            <a:pPr fontAlgn="auto">
              <a:spcAft>
                <a:spcPts val="0"/>
              </a:spcAft>
              <a:defRPr/>
            </a:pPr>
            <a:endParaRPr lang="tr-TR" dirty="0" smtClean="0"/>
          </a:p>
          <a:p>
            <a:pPr fontAlgn="auto">
              <a:spcAft>
                <a:spcPts val="0"/>
              </a:spcAft>
              <a:defRPr/>
            </a:pPr>
            <a:r>
              <a:rPr lang="tr-TR" dirty="0" smtClean="0"/>
              <a:t>Gevşeme egzersizleri yapmak ve doğru nefes alıp vermeyi öğrenmek kaygıyla başa çıkmada önemli rol oynamaktadır.</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fontAlgn="auto">
              <a:spcAft>
                <a:spcPts val="0"/>
              </a:spcAft>
              <a:defRPr/>
            </a:pPr>
            <a:r>
              <a:rPr lang="tr-TR" sz="4800" dirty="0" smtClean="0"/>
              <a:t>TEŞEKKÜRLER</a:t>
            </a:r>
            <a:endParaRPr lang="tr-TR" sz="4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2800" dirty="0" smtClean="0"/>
              <a:t>Kaynakça:</a:t>
            </a:r>
            <a:endParaRPr lang="tr-TR" sz="2800" dirty="0"/>
          </a:p>
        </p:txBody>
      </p:sp>
      <p:sp>
        <p:nvSpPr>
          <p:cNvPr id="3" name="İçerik Yer Tutucusu 2"/>
          <p:cNvSpPr>
            <a:spLocks noGrp="1"/>
          </p:cNvSpPr>
          <p:nvPr>
            <p:ph idx="1"/>
          </p:nvPr>
        </p:nvSpPr>
        <p:spPr>
          <a:xfrm>
            <a:off x="1447800" y="1901952"/>
            <a:ext cx="6629400" cy="4224528"/>
          </a:xfrm>
        </p:spPr>
        <p:txBody>
          <a:bodyPr/>
          <a:lstStyle/>
          <a:p>
            <a:pPr fontAlgn="auto">
              <a:spcAft>
                <a:spcPts val="0"/>
              </a:spcAft>
              <a:defRPr/>
            </a:pPr>
            <a:r>
              <a:rPr lang="tr-TR" dirty="0" err="1" smtClean="0"/>
              <a:t>Kapıkıran</a:t>
            </a:r>
            <a:r>
              <a:rPr lang="tr-TR" dirty="0" smtClean="0"/>
              <a:t> Ş. (2002). Üniversite öğrencilerinin sınav kaygısının bazı </a:t>
            </a:r>
            <a:r>
              <a:rPr lang="tr-TR" dirty="0" err="1" smtClean="0"/>
              <a:t>psikososyal</a:t>
            </a:r>
            <a:r>
              <a:rPr lang="tr-TR" dirty="0" smtClean="0"/>
              <a:t> değişkenlerle ilişkisi </a:t>
            </a:r>
            <a:r>
              <a:rPr lang="tr-TR" dirty="0"/>
              <a:t>üzerine bir inceleme. Pamukkale Üniversitesi Eğitim Fakültesi Dergisi, Yıl:2002 (1) Sayı:11 </a:t>
            </a:r>
            <a:endParaRPr lang="tr-TR" dirty="0" smtClean="0"/>
          </a:p>
          <a:p>
            <a:pPr fontAlgn="auto">
              <a:spcAft>
                <a:spcPts val="0"/>
              </a:spcAft>
              <a:defRPr/>
            </a:pPr>
            <a:r>
              <a:rPr lang="tr-TR" dirty="0" smtClean="0"/>
              <a:t>Çırakoğlu O. C. (2011). Sınav kaygısı ve başa çıkma yolları eğitim notları.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KAYGI NEDİR?</a:t>
            </a:r>
            <a:endParaRPr lang="tr-TR" dirty="0"/>
          </a:p>
        </p:txBody>
      </p:sp>
      <p:sp>
        <p:nvSpPr>
          <p:cNvPr id="3" name="İçerik Yer Tutucusu 2"/>
          <p:cNvSpPr>
            <a:spLocks noGrp="1"/>
          </p:cNvSpPr>
          <p:nvPr>
            <p:ph idx="1"/>
          </p:nvPr>
        </p:nvSpPr>
        <p:spPr>
          <a:xfrm>
            <a:off x="1447800" y="1901952"/>
            <a:ext cx="6629400" cy="4224528"/>
          </a:xfrm>
        </p:spPr>
        <p:txBody>
          <a:bodyPr/>
          <a:lstStyle/>
          <a:p>
            <a:pPr fontAlgn="auto">
              <a:spcAft>
                <a:spcPts val="0"/>
              </a:spcAft>
              <a:defRPr/>
            </a:pPr>
            <a:r>
              <a:rPr lang="tr-TR" sz="2400" dirty="0" smtClean="0"/>
              <a:t>Üzüntü, endişe duyulan düşünce, tasa.</a:t>
            </a:r>
            <a:endParaRPr lang="tr-TR" sz="2400" dirty="0"/>
          </a:p>
          <a:p>
            <a:pPr fontAlgn="auto">
              <a:spcAft>
                <a:spcPts val="0"/>
              </a:spcAft>
              <a:defRPr/>
            </a:pPr>
            <a:r>
              <a:rPr lang="tr-TR" sz="2400" dirty="0"/>
              <a:t>Bireylerin, toplumsal kümelerin herhangi bir güçlü istek ya da güdülerinin gerçekleşememesi olasılığı karşısında duydukları tedirginlik</a:t>
            </a:r>
            <a:r>
              <a:rPr lang="tr-TR" sz="2000"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SINAV KAYGISI</a:t>
            </a:r>
            <a:endParaRPr lang="tr-TR" dirty="0"/>
          </a:p>
        </p:txBody>
      </p:sp>
      <p:sp>
        <p:nvSpPr>
          <p:cNvPr id="3" name="İçerik Yer Tutucusu 2"/>
          <p:cNvSpPr>
            <a:spLocks noGrp="1"/>
          </p:cNvSpPr>
          <p:nvPr>
            <p:ph idx="1"/>
          </p:nvPr>
        </p:nvSpPr>
        <p:spPr>
          <a:xfrm>
            <a:off x="1447800" y="1901952"/>
            <a:ext cx="6629400" cy="4224528"/>
          </a:xfrm>
        </p:spPr>
        <p:txBody>
          <a:bodyPr/>
          <a:lstStyle/>
          <a:p>
            <a:pPr fontAlgn="auto">
              <a:spcAft>
                <a:spcPts val="0"/>
              </a:spcAft>
              <a:defRPr/>
            </a:pPr>
            <a:r>
              <a:rPr lang="tr-TR" sz="2400" dirty="0" smtClean="0"/>
              <a:t>Öğrencinin sınav öncesinde ya da sınav sırasında deneyimlediği zihinsel, duygusal, fiziksel bir takım belirtileri içeren duruma özgü bir kaygı problemidir.</a:t>
            </a:r>
            <a:endParaRPr lang="tr-T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539552" y="1752600"/>
            <a:ext cx="3790401" cy="4196680"/>
          </a:xfrm>
        </p:spPr>
        <p:txBody>
          <a:bodyPr>
            <a:normAutofit fontScale="85000" lnSpcReduction="20000"/>
          </a:bodyPr>
          <a:lstStyle/>
          <a:p>
            <a:pPr fontAlgn="auto">
              <a:spcAft>
                <a:spcPts val="0"/>
              </a:spcAft>
              <a:defRPr/>
            </a:pPr>
            <a:r>
              <a:rPr lang="tr-TR" sz="1900" dirty="0" smtClean="0"/>
              <a:t>Kalp çarpıntısı</a:t>
            </a:r>
          </a:p>
          <a:p>
            <a:pPr fontAlgn="auto">
              <a:spcAft>
                <a:spcPts val="0"/>
              </a:spcAft>
              <a:defRPr/>
            </a:pPr>
            <a:r>
              <a:rPr lang="tr-TR" sz="1900" dirty="0" smtClean="0"/>
              <a:t>Mide bulantısı</a:t>
            </a:r>
          </a:p>
          <a:p>
            <a:pPr fontAlgn="auto">
              <a:spcAft>
                <a:spcPts val="0"/>
              </a:spcAft>
              <a:defRPr/>
            </a:pPr>
            <a:r>
              <a:rPr lang="tr-TR" sz="1900" dirty="0" smtClean="0"/>
              <a:t>Titreme</a:t>
            </a:r>
          </a:p>
          <a:p>
            <a:pPr fontAlgn="auto">
              <a:spcAft>
                <a:spcPts val="0"/>
              </a:spcAft>
              <a:defRPr/>
            </a:pPr>
            <a:r>
              <a:rPr lang="tr-TR" sz="1900" dirty="0" smtClean="0"/>
              <a:t>Yüzün kızarması</a:t>
            </a:r>
          </a:p>
          <a:p>
            <a:pPr fontAlgn="auto">
              <a:spcAft>
                <a:spcPts val="0"/>
              </a:spcAft>
              <a:defRPr/>
            </a:pPr>
            <a:r>
              <a:rPr lang="tr-TR" sz="1900" dirty="0" smtClean="0"/>
              <a:t>Solunumun hızlanması</a:t>
            </a:r>
          </a:p>
          <a:p>
            <a:pPr fontAlgn="auto">
              <a:spcAft>
                <a:spcPts val="0"/>
              </a:spcAft>
              <a:defRPr/>
            </a:pPr>
            <a:r>
              <a:rPr lang="tr-TR" sz="1900" dirty="0" smtClean="0"/>
              <a:t>Baş dönmesi</a:t>
            </a:r>
          </a:p>
          <a:p>
            <a:pPr fontAlgn="auto">
              <a:spcAft>
                <a:spcPts val="0"/>
              </a:spcAft>
              <a:defRPr/>
            </a:pPr>
            <a:r>
              <a:rPr lang="tr-TR" sz="1900" dirty="0" smtClean="0"/>
              <a:t>Halsizlik, yorgunluk</a:t>
            </a:r>
          </a:p>
          <a:p>
            <a:pPr fontAlgn="auto">
              <a:spcAft>
                <a:spcPts val="0"/>
              </a:spcAft>
              <a:defRPr/>
            </a:pPr>
            <a:endParaRPr lang="tr-TR" dirty="0"/>
          </a:p>
        </p:txBody>
      </p:sp>
      <p:sp>
        <p:nvSpPr>
          <p:cNvPr id="4" name="İçerik Yer Tutucusu 3"/>
          <p:cNvSpPr>
            <a:spLocks noGrp="1"/>
          </p:cNvSpPr>
          <p:nvPr>
            <p:ph sz="half" idx="2"/>
          </p:nvPr>
        </p:nvSpPr>
        <p:spPr>
          <a:xfrm>
            <a:off x="4716016" y="2060848"/>
            <a:ext cx="3816424" cy="4320480"/>
          </a:xfrm>
        </p:spPr>
        <p:txBody>
          <a:bodyPr>
            <a:noAutofit/>
          </a:bodyPr>
          <a:lstStyle/>
          <a:p>
            <a:pPr fontAlgn="auto">
              <a:spcAft>
                <a:spcPts val="0"/>
              </a:spcAft>
              <a:defRPr/>
            </a:pPr>
            <a:r>
              <a:rPr lang="tr-TR" dirty="0" smtClean="0"/>
              <a:t>Huzursuzluk</a:t>
            </a:r>
          </a:p>
          <a:p>
            <a:pPr fontAlgn="auto">
              <a:spcAft>
                <a:spcPts val="0"/>
              </a:spcAft>
              <a:defRPr/>
            </a:pPr>
            <a:r>
              <a:rPr lang="tr-TR" dirty="0" smtClean="0"/>
              <a:t>Endişe</a:t>
            </a:r>
          </a:p>
          <a:p>
            <a:pPr fontAlgn="auto">
              <a:spcAft>
                <a:spcPts val="0"/>
              </a:spcAft>
              <a:defRPr/>
            </a:pPr>
            <a:r>
              <a:rPr lang="tr-TR" dirty="0" smtClean="0"/>
              <a:t>Korku</a:t>
            </a:r>
          </a:p>
          <a:p>
            <a:pPr fontAlgn="auto">
              <a:spcAft>
                <a:spcPts val="0"/>
              </a:spcAft>
              <a:defRPr/>
            </a:pPr>
            <a:r>
              <a:rPr lang="tr-TR" dirty="0" smtClean="0"/>
              <a:t>Konsantrasyon kaybı</a:t>
            </a:r>
          </a:p>
          <a:p>
            <a:pPr fontAlgn="auto">
              <a:spcAft>
                <a:spcPts val="0"/>
              </a:spcAft>
              <a:defRPr/>
            </a:pPr>
            <a:r>
              <a:rPr lang="tr-TR" dirty="0" smtClean="0"/>
              <a:t>Unutkanlık</a:t>
            </a:r>
          </a:p>
          <a:p>
            <a:pPr fontAlgn="auto">
              <a:spcAft>
                <a:spcPts val="0"/>
              </a:spcAft>
              <a:defRPr/>
            </a:pPr>
            <a:r>
              <a:rPr lang="tr-TR" dirty="0" smtClean="0"/>
              <a:t>Dikkatsizlik</a:t>
            </a:r>
          </a:p>
          <a:p>
            <a:pPr fontAlgn="auto">
              <a:spcAft>
                <a:spcPts val="0"/>
              </a:spcAft>
              <a:defRPr/>
            </a:pPr>
            <a:r>
              <a:rPr lang="tr-TR" dirty="0" smtClean="0"/>
              <a:t>Düşüncelerin bloke olması</a:t>
            </a:r>
            <a:endParaRPr lang="tr-TR" dirty="0"/>
          </a:p>
        </p:txBody>
      </p:sp>
      <p:sp>
        <p:nvSpPr>
          <p:cNvPr id="2" name="Başlık 1"/>
          <p:cNvSpPr>
            <a:spLocks noGrp="1"/>
          </p:cNvSpPr>
          <p:nvPr>
            <p:ph type="title"/>
          </p:nvPr>
        </p:nvSpPr>
        <p:spPr/>
        <p:txBody>
          <a:bodyPr/>
          <a:lstStyle/>
          <a:p>
            <a:pPr fontAlgn="auto">
              <a:spcAft>
                <a:spcPts val="0"/>
              </a:spcAft>
              <a:defRPr/>
            </a:pPr>
            <a:r>
              <a:rPr lang="tr-TR" dirty="0"/>
              <a:t>BELİRTİLER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Sınav Kaygısının Etkileri</a:t>
            </a:r>
            <a:endParaRPr lang="tr-TR" dirty="0"/>
          </a:p>
        </p:txBody>
      </p:sp>
      <p:sp>
        <p:nvSpPr>
          <p:cNvPr id="3" name="İçerik Yer Tutucusu 2"/>
          <p:cNvSpPr>
            <a:spLocks noGrp="1"/>
          </p:cNvSpPr>
          <p:nvPr>
            <p:ph idx="1"/>
          </p:nvPr>
        </p:nvSpPr>
        <p:spPr>
          <a:xfrm>
            <a:off x="1447800" y="1901952"/>
            <a:ext cx="6629400" cy="4551384"/>
          </a:xfrm>
        </p:spPr>
        <p:txBody>
          <a:bodyPr/>
          <a:lstStyle/>
          <a:p>
            <a:pPr fontAlgn="auto">
              <a:spcAft>
                <a:spcPts val="0"/>
              </a:spcAft>
              <a:defRPr/>
            </a:pPr>
            <a:r>
              <a:rPr lang="tr-TR" dirty="0" smtClean="0"/>
              <a:t>Sınav sorularını okuma ve anlama güçlüğü</a:t>
            </a:r>
          </a:p>
          <a:p>
            <a:pPr fontAlgn="auto">
              <a:spcAft>
                <a:spcPts val="0"/>
              </a:spcAft>
              <a:defRPr/>
            </a:pPr>
            <a:r>
              <a:rPr lang="tr-TR" dirty="0" smtClean="0"/>
              <a:t>Düşünceleri organize etmekte zorluklar</a:t>
            </a:r>
          </a:p>
          <a:p>
            <a:pPr fontAlgn="auto">
              <a:spcAft>
                <a:spcPts val="0"/>
              </a:spcAft>
              <a:defRPr/>
            </a:pPr>
            <a:r>
              <a:rPr lang="tr-TR" dirty="0" smtClean="0"/>
              <a:t>Kavram ve sözcüklerin hatırlanmasında zorluklar</a:t>
            </a:r>
          </a:p>
          <a:p>
            <a:pPr fontAlgn="auto">
              <a:spcAft>
                <a:spcPts val="0"/>
              </a:spcAft>
              <a:defRPr/>
            </a:pPr>
            <a:r>
              <a:rPr lang="tr-TR" dirty="0" smtClean="0"/>
              <a:t>Konuya yeterli hazırlık yapılmış olmasına karşın sınavda başarısız olma</a:t>
            </a:r>
          </a:p>
          <a:p>
            <a:pPr fontAlgn="auto">
              <a:spcAft>
                <a:spcPts val="0"/>
              </a:spcAft>
              <a:defRPr/>
            </a:pPr>
            <a:r>
              <a:rPr lang="tr-TR" dirty="0" smtClean="0"/>
              <a:t>Soruları yanıtsız bırakma</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Birkaç </a:t>
            </a:r>
            <a:r>
              <a:rPr lang="tr-TR" dirty="0"/>
              <a:t>K</a:t>
            </a:r>
            <a:r>
              <a:rPr lang="tr-TR" dirty="0" smtClean="0"/>
              <a:t>aygılı </a:t>
            </a:r>
            <a:r>
              <a:rPr lang="tr-TR" dirty="0"/>
              <a:t>İ</a:t>
            </a:r>
            <a:r>
              <a:rPr lang="tr-TR" dirty="0" smtClean="0"/>
              <a:t>fade</a:t>
            </a:r>
            <a:endParaRPr lang="tr-TR" dirty="0"/>
          </a:p>
        </p:txBody>
      </p:sp>
      <p:sp>
        <p:nvSpPr>
          <p:cNvPr id="3" name="İçerik Yer Tutucusu 2"/>
          <p:cNvSpPr>
            <a:spLocks noGrp="1"/>
          </p:cNvSpPr>
          <p:nvPr>
            <p:ph idx="1"/>
          </p:nvPr>
        </p:nvSpPr>
        <p:spPr>
          <a:xfrm>
            <a:off x="1447800" y="1901952"/>
            <a:ext cx="6629400" cy="4479376"/>
          </a:xfrm>
        </p:spPr>
        <p:txBody>
          <a:bodyPr/>
          <a:lstStyle/>
          <a:p>
            <a:pPr fontAlgn="auto">
              <a:spcAft>
                <a:spcPts val="0"/>
              </a:spcAft>
              <a:defRPr/>
            </a:pPr>
            <a:r>
              <a:rPr lang="tr-TR" dirty="0" smtClean="0"/>
              <a:t>Başaramayacağım</a:t>
            </a:r>
          </a:p>
          <a:p>
            <a:pPr fontAlgn="auto">
              <a:spcAft>
                <a:spcPts val="0"/>
              </a:spcAft>
              <a:defRPr/>
            </a:pPr>
            <a:r>
              <a:rPr lang="tr-TR" dirty="0" smtClean="0"/>
              <a:t>Hiçbir şey hatırlamıyorum</a:t>
            </a:r>
          </a:p>
          <a:p>
            <a:pPr fontAlgn="auto">
              <a:spcAft>
                <a:spcPts val="0"/>
              </a:spcAft>
              <a:defRPr/>
            </a:pPr>
            <a:r>
              <a:rPr lang="tr-TR" dirty="0" smtClean="0"/>
              <a:t>Zamanım az kaldı, bitiremeyeceğim</a:t>
            </a:r>
          </a:p>
          <a:p>
            <a:pPr fontAlgn="auto">
              <a:spcAft>
                <a:spcPts val="0"/>
              </a:spcAft>
              <a:defRPr/>
            </a:pPr>
            <a:r>
              <a:rPr lang="tr-TR" dirty="0" smtClean="0"/>
              <a:t>İyi öğrenci yüksek puan alır</a:t>
            </a:r>
          </a:p>
          <a:p>
            <a:pPr fontAlgn="auto">
              <a:spcAft>
                <a:spcPts val="0"/>
              </a:spcAft>
              <a:defRPr/>
            </a:pPr>
            <a:r>
              <a:rPr lang="tr-TR" dirty="0" smtClean="0"/>
              <a:t>Bu sınav çok zor olacakmış</a:t>
            </a:r>
          </a:p>
          <a:p>
            <a:pPr fontAlgn="auto">
              <a:spcAft>
                <a:spcPts val="0"/>
              </a:spcAft>
              <a:defRPr/>
            </a:pPr>
            <a:r>
              <a:rPr lang="tr-TR" dirty="0" smtClean="0"/>
              <a:t>Başarısız olursam ailemi hayal kırıklığına uğratacağım, bana çok kızacaklar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Birkaç Kaygılı İfade</a:t>
            </a:r>
          </a:p>
        </p:txBody>
      </p:sp>
      <p:sp>
        <p:nvSpPr>
          <p:cNvPr id="3" name="İçerik Yer Tutucusu 2"/>
          <p:cNvSpPr>
            <a:spLocks noGrp="1"/>
          </p:cNvSpPr>
          <p:nvPr>
            <p:ph idx="1"/>
          </p:nvPr>
        </p:nvSpPr>
        <p:spPr>
          <a:xfrm>
            <a:off x="1447800" y="1901952"/>
            <a:ext cx="6629400" cy="4479376"/>
          </a:xfrm>
        </p:spPr>
        <p:txBody>
          <a:bodyPr>
            <a:noAutofit/>
          </a:bodyPr>
          <a:lstStyle/>
          <a:p>
            <a:pPr fontAlgn="auto">
              <a:spcAft>
                <a:spcPts val="0"/>
              </a:spcAft>
              <a:defRPr/>
            </a:pPr>
            <a:r>
              <a:rPr lang="tr-TR" sz="2000" dirty="0" smtClean="0"/>
              <a:t>Arkadaşlarım daha yüksek puan alacak</a:t>
            </a:r>
          </a:p>
          <a:p>
            <a:pPr fontAlgn="auto">
              <a:spcAft>
                <a:spcPts val="0"/>
              </a:spcAft>
              <a:defRPr/>
            </a:pPr>
            <a:r>
              <a:rPr lang="tr-TR" sz="2000" dirty="0" smtClean="0"/>
              <a:t>Sınavda ellerim titreyecek, yüzüm kızaracak, herkes korktuğumu anlayacak</a:t>
            </a:r>
          </a:p>
          <a:p>
            <a:pPr fontAlgn="auto">
              <a:spcAft>
                <a:spcPts val="0"/>
              </a:spcAft>
              <a:defRPr/>
            </a:pPr>
            <a:r>
              <a:rPr lang="tr-TR" sz="2000" dirty="0" smtClean="0"/>
              <a:t>Herkes yapıyor ben yapamıyorum</a:t>
            </a:r>
          </a:p>
          <a:p>
            <a:pPr fontAlgn="auto">
              <a:spcAft>
                <a:spcPts val="0"/>
              </a:spcAft>
              <a:defRPr/>
            </a:pPr>
            <a:r>
              <a:rPr lang="tr-TR" sz="2000" dirty="0" smtClean="0"/>
              <a:t>Midem bulanacak, hiçbir şey yapamayacağım</a:t>
            </a:r>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476672"/>
            <a:ext cx="7033592" cy="5904656"/>
          </a:xfrm>
        </p:spPr>
        <p:txBody>
          <a:bodyPr>
            <a:noAutofit/>
          </a:bodyPr>
          <a:lstStyle/>
          <a:p>
            <a:pPr fontAlgn="auto">
              <a:spcAft>
                <a:spcPts val="0"/>
              </a:spcAft>
              <a:defRPr/>
            </a:pPr>
            <a:r>
              <a:rPr lang="tr-TR" sz="1600" dirty="0" err="1"/>
              <a:t>Mandler</a:t>
            </a:r>
            <a:r>
              <a:rPr lang="tr-TR" sz="1600" dirty="0"/>
              <a:t> ve </a:t>
            </a:r>
            <a:r>
              <a:rPr lang="tr-TR" sz="1600" dirty="0" err="1"/>
              <a:t>Sarason</a:t>
            </a:r>
            <a:r>
              <a:rPr lang="tr-TR" sz="1600" dirty="0"/>
              <a:t> (1952)  herhangi bir sınavın, öğrenilmiş </a:t>
            </a:r>
            <a:r>
              <a:rPr lang="tr-TR" sz="1600" dirty="0" smtClean="0"/>
              <a:t>kaygı dürtüsünü </a:t>
            </a:r>
            <a:r>
              <a:rPr lang="tr-TR" sz="1600" dirty="0"/>
              <a:t>ortaya   çıkardığını ileri sürerler. Bu durum, aşağıdaki tepkilerin </a:t>
            </a:r>
            <a:r>
              <a:rPr lang="tr-TR" sz="1600" dirty="0" smtClean="0"/>
              <a:t>ortaya </a:t>
            </a:r>
            <a:r>
              <a:rPr lang="tr-TR" sz="1600" dirty="0"/>
              <a:t>çıkmasını sağlar: </a:t>
            </a:r>
          </a:p>
          <a:p>
            <a:pPr marL="0" indent="0" fontAlgn="auto">
              <a:spcAft>
                <a:spcPts val="0"/>
              </a:spcAft>
              <a:buFont typeface="Wingdings" pitchFamily="2" charset="2"/>
              <a:buNone/>
              <a:defRPr/>
            </a:pPr>
            <a:r>
              <a:rPr lang="tr-TR" sz="1600" dirty="0"/>
              <a:t>a) yetersizlik duyguları,   </a:t>
            </a:r>
          </a:p>
          <a:p>
            <a:pPr marL="0" indent="0" fontAlgn="auto">
              <a:spcAft>
                <a:spcPts val="0"/>
              </a:spcAft>
              <a:buFont typeface="Wingdings" pitchFamily="2" charset="2"/>
              <a:buNone/>
              <a:defRPr/>
            </a:pPr>
            <a:r>
              <a:rPr lang="tr-TR" sz="1600" dirty="0"/>
              <a:t>b) çaresizlik ,   </a:t>
            </a:r>
          </a:p>
          <a:p>
            <a:pPr marL="0" indent="0" fontAlgn="auto">
              <a:spcAft>
                <a:spcPts val="0"/>
              </a:spcAft>
              <a:buFont typeface="Wingdings" pitchFamily="2" charset="2"/>
              <a:buNone/>
              <a:defRPr/>
            </a:pPr>
            <a:r>
              <a:rPr lang="tr-TR" sz="1600" dirty="0"/>
              <a:t>c) ceza beklentisi,   </a:t>
            </a:r>
          </a:p>
          <a:p>
            <a:pPr marL="0" indent="0" fontAlgn="auto">
              <a:spcAft>
                <a:spcPts val="0"/>
              </a:spcAft>
              <a:buFont typeface="Wingdings" pitchFamily="2" charset="2"/>
              <a:buNone/>
              <a:defRPr/>
            </a:pPr>
            <a:r>
              <a:rPr lang="tr-TR" sz="1600" dirty="0"/>
              <a:t>d) benlik saygısının azalması,  </a:t>
            </a:r>
          </a:p>
          <a:p>
            <a:pPr marL="0" indent="0" fontAlgn="auto">
              <a:spcAft>
                <a:spcPts val="0"/>
              </a:spcAft>
              <a:buFont typeface="Wingdings" pitchFamily="2" charset="2"/>
              <a:buNone/>
              <a:defRPr/>
            </a:pPr>
            <a:r>
              <a:rPr lang="tr-TR" sz="1600" dirty="0"/>
              <a:t>e) durumu terk etme girişimleri,  </a:t>
            </a:r>
          </a:p>
          <a:p>
            <a:pPr marL="0" indent="0" fontAlgn="auto">
              <a:spcAft>
                <a:spcPts val="0"/>
              </a:spcAft>
              <a:buFont typeface="Wingdings" pitchFamily="2" charset="2"/>
              <a:buNone/>
              <a:defRPr/>
            </a:pPr>
            <a:r>
              <a:rPr lang="tr-TR" sz="1600" dirty="0"/>
              <a:t>f) artan somatik </a:t>
            </a:r>
            <a:r>
              <a:rPr lang="tr-TR" sz="1600" dirty="0" smtClean="0"/>
              <a:t>belirtiler</a:t>
            </a:r>
            <a:endParaRPr lang="tr-TR" sz="1600" dirty="0"/>
          </a:p>
        </p:txBody>
      </p:sp>
    </p:spTree>
  </p:cSld>
  <p:clrMapOvr>
    <a:masterClrMapping/>
  </p:clrMapOvr>
</p:sld>
</file>

<file path=ppt/theme/theme1.xml><?xml version="1.0" encoding="utf-8"?>
<a:theme xmlns:a="http://schemas.openxmlformats.org/drawingml/2006/main" name="Presentation2">
  <a:themeElements>
    <a:clrScheme name="Bubbles">
      <a:dk1>
        <a:srgbClr val="0C002C"/>
      </a:dk1>
      <a:lt1>
        <a:srgbClr val="FFFFFF"/>
      </a:lt1>
      <a:dk2>
        <a:srgbClr val="236626"/>
      </a:dk2>
      <a:lt2>
        <a:srgbClr val="D7C8FE"/>
      </a:lt2>
      <a:accent1>
        <a:srgbClr val="4203E7"/>
      </a:accent1>
      <a:accent2>
        <a:srgbClr val="842F73"/>
      </a:accent2>
      <a:accent3>
        <a:srgbClr val="7532A8"/>
      </a:accent3>
      <a:accent4>
        <a:srgbClr val="F7A107"/>
      </a:accent4>
      <a:accent5>
        <a:srgbClr val="C86DCF"/>
      </a:accent5>
      <a:accent6>
        <a:srgbClr val="E6B500"/>
      </a:accent6>
      <a:hlink>
        <a:srgbClr val="FFDE66"/>
      </a:hlink>
      <a:folHlink>
        <a:srgbClr val="D490C5"/>
      </a:folHlink>
    </a:clrScheme>
    <a:fontScheme name="Bubbles">
      <a:majorFont>
        <a:latin typeface="Impact"/>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mic Sans M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a:gsLst>
            <a:gs pos="0">
              <a:schemeClr val="phClr">
                <a:shade val="80000"/>
                <a:satMod val="125000"/>
              </a:schemeClr>
            </a:gs>
            <a:gs pos="100000">
              <a:schemeClr val="phClr">
                <a:tint val="100000"/>
                <a:satMod val="125000"/>
                <a:lumOff val="40000"/>
                <a:lumMod val="100000"/>
              </a:schemeClr>
            </a:gs>
          </a:gsLst>
          <a:lin ang="7800000" scaled="1"/>
        </a:gradFill>
        <a:gradFill rotWithShape="1">
          <a:gsLst>
            <a:gs pos="0">
              <a:schemeClr val="phClr">
                <a:shade val="95000"/>
                <a:lumMod val="95000"/>
              </a:schemeClr>
            </a:gs>
            <a:gs pos="60000">
              <a:schemeClr val="phClr">
                <a:satMod val="125000"/>
                <a:lumOff val="10000"/>
                <a:lumMod val="100000"/>
              </a:schemeClr>
            </a:gs>
            <a:gs pos="100000">
              <a:schemeClr val="phClr">
                <a:shade val="95000"/>
                <a:satMod val="135000"/>
                <a:lumOff val="50000"/>
                <a:lumMod val="100000"/>
              </a:schemeClr>
            </a:gs>
          </a:gsLst>
          <a:lin ang="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TC010264149[[fn=Kabarcık teması]]</Template>
  <TotalTime>1133</TotalTime>
  <Words>0</Words>
  <Application>Microsoft Office PowerPoint</Application>
  <PresentationFormat>On-screen Show (4:3)</PresentationFormat>
  <Paragraphs>0</Paragraphs>
  <Slides>25</Slides>
  <Notes>0</Notes>
  <HiddenSlides>0</HiddenSlides>
  <MMClips>0</MMClips>
  <ScaleCrop>false</ScaleCrop>
  <HeadingPairs>
    <vt:vector size="6" baseType="variant">
      <vt:variant>
        <vt:lpstr>Kullanılan Yazı Tipleri</vt:lpstr>
      </vt:variant>
      <vt:variant>
        <vt:i4>5</vt:i4>
      </vt:variant>
      <vt:variant>
        <vt:lpstr>Tasarım Şablonu</vt:lpstr>
      </vt:variant>
      <vt:variant>
        <vt:i4>13</vt:i4>
      </vt:variant>
      <vt:variant>
        <vt:lpstr>Slayt Başlıkları</vt:lpstr>
      </vt:variant>
      <vt:variant>
        <vt:i4>25</vt:i4>
      </vt:variant>
    </vt:vector>
  </HeadingPairs>
  <TitlesOfParts>
    <vt:vector size="43" baseType="lpstr">
      <vt:lpstr>Comic Sans MS</vt:lpstr>
      <vt:lpstr>Arial</vt:lpstr>
      <vt:lpstr>Impact</vt:lpstr>
      <vt:lpstr>Wingdings</vt:lpstr>
      <vt:lpstr>Calibri</vt:lpstr>
      <vt:lpstr>Presentation2</vt:lpstr>
      <vt:lpstr>Presentation2</vt:lpstr>
      <vt:lpstr>Presentation2</vt:lpstr>
      <vt:lpstr>Presentation2</vt:lpstr>
      <vt:lpstr>Presentation2</vt:lpstr>
      <vt:lpstr>Presentation2</vt:lpstr>
      <vt:lpstr>Presentation2</vt:lpstr>
      <vt:lpstr>Presentation2</vt:lpstr>
      <vt:lpstr>Presentation2</vt:lpstr>
      <vt:lpstr>Presentation2</vt:lpstr>
      <vt:lpstr>Presentation2</vt:lpstr>
      <vt:lpstr>Presentation2</vt:lpstr>
      <vt:lpstr>Presentation2</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gizemyilmaz</dc:creator>
  <cp:lastModifiedBy>FATMA</cp:lastModifiedBy>
  <cp:revision>43</cp:revision>
  <dcterms:created xsi:type="dcterms:W3CDTF">2011-05-11T12:01:36Z</dcterms:created>
  <dcterms:modified xsi:type="dcterms:W3CDTF">2013-09-26T10:41:04Z</dcterms:modified>
</cp:coreProperties>
</file>