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0" r:id="rId6"/>
    <p:sldId id="261" r:id="rId7"/>
    <p:sldId id="262" r:id="rId8"/>
    <p:sldId id="266" r:id="rId9"/>
    <p:sldId id="268" r:id="rId10"/>
    <p:sldId id="263" r:id="rId11"/>
    <p:sldId id="269" r:id="rId12"/>
    <p:sldId id="265" r:id="rId13"/>
    <p:sldId id="275" r:id="rId14"/>
    <p:sldId id="267" r:id="rId15"/>
    <p:sldId id="276" r:id="rId16"/>
    <p:sldId id="277" r:id="rId17"/>
    <p:sldId id="270" r:id="rId18"/>
    <p:sldId id="273" r:id="rId19"/>
    <p:sldId id="271" r:id="rId20"/>
    <p:sldId id="274" r:id="rId21"/>
    <p:sldId id="272" r:id="rId22"/>
    <p:sldId id="278" r:id="rId23"/>
    <p:sldId id="279" r:id="rId24"/>
    <p:sldId id="280" r:id="rId25"/>
    <p:sldId id="264" r:id="rId26"/>
    <p:sldId id="281" r:id="rId27"/>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48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4" name="Rectangle 14"/>
          <p:cNvSpPr/>
          <p:nvPr/>
        </p:nvSpPr>
        <p:spPr>
          <a:xfrm>
            <a:off x="0" y="4743450"/>
            <a:ext cx="9144000" cy="21145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5" name="Straight Connector 15"/>
          <p:cNvCxnSpPr/>
          <p:nvPr/>
        </p:nvCxnSpPr>
        <p:spPr>
          <a:xfrm>
            <a:off x="0" y="4714875"/>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Subtitle 2"/>
          <p:cNvSpPr>
            <a:spLocks noGrp="1"/>
          </p:cNvSpPr>
          <p:nvPr>
            <p:ph type="subTitle" idx="1"/>
          </p:nvPr>
        </p:nvSpPr>
        <p:spPr>
          <a:xfrm>
            <a:off x="352426" y="2895600"/>
            <a:ext cx="4572000" cy="1368798"/>
          </a:xfrm>
        </p:spPr>
        <p:txBody>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12" name="Title 11"/>
          <p:cNvSpPr>
            <a:spLocks noGrp="1"/>
          </p:cNvSpPr>
          <p:nvPr>
            <p:ph type="title"/>
          </p:nvPr>
        </p:nvSpPr>
        <p:spPr>
          <a:xfrm>
            <a:off x="352426" y="457200"/>
            <a:ext cx="7680960" cy="2438399"/>
          </a:xfrm>
        </p:spPr>
        <p:txBody>
          <a:bodyPr>
            <a:normAutofit/>
          </a:bodyPr>
          <a:lstStyle>
            <a:lvl1pPr>
              <a:spcBef>
                <a:spcPts val="0"/>
              </a:spcBef>
              <a:defRPr kumimoji="0" lang="en-US" sz="6000" b="1" i="0" u="none" strike="noStrike" kern="1200" cap="none" spc="0" normalizeH="0" baseline="0" noProof="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r>
              <a:rPr lang="tr-TR" smtClean="0"/>
              <a:t>Asıl başlık stili için tıklatın</a:t>
            </a:r>
            <a:endParaRPr lang="en-US" dirty="0"/>
          </a:p>
        </p:txBody>
      </p:sp>
      <p:sp>
        <p:nvSpPr>
          <p:cNvPr id="6" name="Date Placeholder 21"/>
          <p:cNvSpPr>
            <a:spLocks noGrp="1"/>
          </p:cNvSpPr>
          <p:nvPr>
            <p:ph type="dt" sz="half" idx="10"/>
          </p:nvPr>
        </p:nvSpPr>
        <p:spPr/>
        <p:txBody>
          <a:bodyPr/>
          <a:lstStyle>
            <a:lvl1pPr>
              <a:defRPr/>
            </a:lvl1pPr>
          </a:lstStyle>
          <a:p>
            <a:pPr>
              <a:defRPr/>
            </a:pPr>
            <a:fld id="{59BEA5AA-995D-4804-8F18-BC52D3EA9635}" type="datetimeFigureOut">
              <a:rPr lang="tr-TR"/>
              <a:pPr>
                <a:defRPr/>
              </a:pPr>
              <a:t>26.09.2013</a:t>
            </a:fld>
            <a:endParaRPr lang="tr-TR"/>
          </a:p>
        </p:txBody>
      </p:sp>
      <p:sp>
        <p:nvSpPr>
          <p:cNvPr id="7" name="Slide Number Placeholder 22"/>
          <p:cNvSpPr>
            <a:spLocks noGrp="1"/>
          </p:cNvSpPr>
          <p:nvPr>
            <p:ph type="sldNum" sz="quarter" idx="11"/>
          </p:nvPr>
        </p:nvSpPr>
        <p:spPr/>
        <p:txBody>
          <a:bodyPr/>
          <a:lstStyle>
            <a:lvl1pPr>
              <a:defRPr/>
            </a:lvl1pPr>
          </a:lstStyle>
          <a:p>
            <a:pPr>
              <a:defRPr/>
            </a:pPr>
            <a:fld id="{AE979B95-819B-458D-81E0-3616208A2BF8}" type="slidenum">
              <a:rPr lang="tr-TR"/>
              <a:pPr>
                <a:defRPr/>
              </a:pPr>
              <a:t>‹#›</a:t>
            </a:fld>
            <a:endParaRPr lang="tr-TR"/>
          </a:p>
        </p:txBody>
      </p:sp>
      <p:sp>
        <p:nvSpPr>
          <p:cNvPr id="8" name="Footer Placeholder 23"/>
          <p:cNvSpPr>
            <a:spLocks noGrp="1"/>
          </p:cNvSpPr>
          <p:nvPr>
            <p:ph type="ftr" sz="quarter" idx="12"/>
          </p:nvPr>
        </p:nvSpPr>
        <p:spPr/>
        <p:txBody>
          <a:bodyPr/>
          <a:lstStyle>
            <a:lvl1pPr>
              <a:defRPr/>
            </a:lvl1pPr>
          </a:lstStyle>
          <a:p>
            <a:pPr>
              <a:defRPr/>
            </a:pPr>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4"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3"/>
          <p:cNvSpPr>
            <a:spLocks noGrp="1"/>
          </p:cNvSpPr>
          <p:nvPr>
            <p:ph type="dt" sz="half" idx="10"/>
          </p:nvPr>
        </p:nvSpPr>
        <p:spPr/>
        <p:txBody>
          <a:bodyPr/>
          <a:lstStyle>
            <a:lvl1pPr>
              <a:defRPr/>
            </a:lvl1pPr>
          </a:lstStyle>
          <a:p>
            <a:pPr>
              <a:defRPr/>
            </a:pPr>
            <a:fld id="{5E2CF286-FB29-4F83-86C4-AD0016799913}" type="datetimeFigureOut">
              <a:rPr lang="tr-TR"/>
              <a:pPr>
                <a:defRPr/>
              </a:pPr>
              <a:t>26.09.2013</a:t>
            </a:fld>
            <a:endParaRPr lang="tr-TR"/>
          </a:p>
        </p:txBody>
      </p:sp>
      <p:sp>
        <p:nvSpPr>
          <p:cNvPr id="6" name="Footer Placeholder 4"/>
          <p:cNvSpPr>
            <a:spLocks noGrp="1"/>
          </p:cNvSpPr>
          <p:nvPr>
            <p:ph type="ftr" sz="quarter" idx="11"/>
          </p:nvPr>
        </p:nvSpPr>
        <p:spPr/>
        <p:txBody>
          <a:bodyPr/>
          <a:lstStyle>
            <a:lvl1pPr>
              <a:defRPr/>
            </a:lvl1pPr>
          </a:lstStyle>
          <a:p>
            <a:pPr>
              <a:defRPr/>
            </a:pPr>
            <a:endParaRPr lang="tr-TR"/>
          </a:p>
        </p:txBody>
      </p:sp>
      <p:sp>
        <p:nvSpPr>
          <p:cNvPr id="7" name="Slide Number Placeholder 5"/>
          <p:cNvSpPr>
            <a:spLocks noGrp="1"/>
          </p:cNvSpPr>
          <p:nvPr>
            <p:ph type="sldNum" sz="quarter" idx="12"/>
          </p:nvPr>
        </p:nvSpPr>
        <p:spPr/>
        <p:txBody>
          <a:bodyPr/>
          <a:lstStyle>
            <a:lvl1pPr>
              <a:defRPr/>
            </a:lvl1pPr>
          </a:lstStyle>
          <a:p>
            <a:pPr>
              <a:defRPr/>
            </a:pPr>
            <a:fld id="{9141445A-720C-49FA-872A-641456057467}"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4"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3"/>
          <p:cNvSpPr>
            <a:spLocks noGrp="1"/>
          </p:cNvSpPr>
          <p:nvPr>
            <p:ph type="dt" sz="half" idx="10"/>
          </p:nvPr>
        </p:nvSpPr>
        <p:spPr/>
        <p:txBody>
          <a:bodyPr/>
          <a:lstStyle>
            <a:lvl1pPr>
              <a:defRPr/>
            </a:lvl1pPr>
          </a:lstStyle>
          <a:p>
            <a:pPr>
              <a:defRPr/>
            </a:pPr>
            <a:fld id="{7C845457-B185-45BB-A3A3-E72CA3EE2EAA}" type="datetimeFigureOut">
              <a:rPr lang="tr-TR"/>
              <a:pPr>
                <a:defRPr/>
              </a:pPr>
              <a:t>26.09.2013</a:t>
            </a:fld>
            <a:endParaRPr lang="tr-TR"/>
          </a:p>
        </p:txBody>
      </p:sp>
      <p:sp>
        <p:nvSpPr>
          <p:cNvPr id="6" name="Footer Placeholder 4"/>
          <p:cNvSpPr>
            <a:spLocks noGrp="1"/>
          </p:cNvSpPr>
          <p:nvPr>
            <p:ph type="ftr" sz="quarter" idx="11"/>
          </p:nvPr>
        </p:nvSpPr>
        <p:spPr/>
        <p:txBody>
          <a:bodyPr/>
          <a:lstStyle>
            <a:lvl1pPr>
              <a:defRPr/>
            </a:lvl1pPr>
          </a:lstStyle>
          <a:p>
            <a:pPr>
              <a:defRPr/>
            </a:pPr>
            <a:endParaRPr lang="tr-TR"/>
          </a:p>
        </p:txBody>
      </p:sp>
      <p:sp>
        <p:nvSpPr>
          <p:cNvPr id="7" name="Slide Number Placeholder 5"/>
          <p:cNvSpPr>
            <a:spLocks noGrp="1"/>
          </p:cNvSpPr>
          <p:nvPr>
            <p:ph type="sldNum" sz="quarter" idx="12"/>
          </p:nvPr>
        </p:nvSpPr>
        <p:spPr/>
        <p:txBody>
          <a:bodyPr/>
          <a:lstStyle>
            <a:lvl1pPr>
              <a:defRPr/>
            </a:lvl1pPr>
          </a:lstStyle>
          <a:p>
            <a:pPr>
              <a:defRPr/>
            </a:pPr>
            <a:fld id="{8A83F08F-6A99-4863-AC41-D9DFCD112D8C}"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4" name="Rectangle 8"/>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1" name="Content Placeholder 30"/>
          <p:cNvSpPr>
            <a:spLocks noGrp="1"/>
          </p:cNvSpPr>
          <p:nvPr>
            <p:ph sz="quarter" idx="13"/>
          </p:nvPr>
        </p:nvSpPr>
        <p:spPr>
          <a:xfrm>
            <a:off x="352426" y="1463040"/>
            <a:ext cx="7680960" cy="47244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8" name="Title 7"/>
          <p:cNvSpPr>
            <a:spLocks noGrp="1"/>
          </p:cNvSpPr>
          <p:nvPr>
            <p:ph type="title"/>
          </p:nvPr>
        </p:nvSpPr>
        <p:spPr/>
        <p:txBody>
          <a:bodyPr/>
          <a:lstStyle/>
          <a:p>
            <a:r>
              <a:rPr lang="tr-TR" smtClean="0"/>
              <a:t>Asıl başlık stili için tıklatın</a:t>
            </a:r>
            <a:endParaRPr lang="en-US" dirty="0"/>
          </a:p>
        </p:txBody>
      </p:sp>
      <p:sp>
        <p:nvSpPr>
          <p:cNvPr id="5" name="Date Placeholder 11"/>
          <p:cNvSpPr>
            <a:spLocks noGrp="1"/>
          </p:cNvSpPr>
          <p:nvPr>
            <p:ph type="dt" sz="half" idx="14"/>
          </p:nvPr>
        </p:nvSpPr>
        <p:spPr/>
        <p:txBody>
          <a:bodyPr/>
          <a:lstStyle>
            <a:lvl1pPr>
              <a:defRPr/>
            </a:lvl1pPr>
          </a:lstStyle>
          <a:p>
            <a:pPr>
              <a:defRPr/>
            </a:pPr>
            <a:fld id="{E2131CA5-671D-42B6-9419-2CB0971C6E30}" type="datetimeFigureOut">
              <a:rPr lang="tr-TR"/>
              <a:pPr>
                <a:defRPr/>
              </a:pPr>
              <a:t>26.09.2013</a:t>
            </a:fld>
            <a:endParaRPr lang="tr-TR"/>
          </a:p>
        </p:txBody>
      </p:sp>
      <p:sp>
        <p:nvSpPr>
          <p:cNvPr id="6" name="Slide Number Placeholder 18"/>
          <p:cNvSpPr>
            <a:spLocks noGrp="1"/>
          </p:cNvSpPr>
          <p:nvPr>
            <p:ph type="sldNum" sz="quarter" idx="15"/>
          </p:nvPr>
        </p:nvSpPr>
        <p:spPr/>
        <p:txBody>
          <a:bodyPr/>
          <a:lstStyle>
            <a:lvl1pPr>
              <a:defRPr/>
            </a:lvl1pPr>
          </a:lstStyle>
          <a:p>
            <a:pPr>
              <a:defRPr/>
            </a:pPr>
            <a:fld id="{75882795-AADF-42FA-90BC-F61D112F1B62}" type="slidenum">
              <a:rPr lang="tr-TR"/>
              <a:pPr>
                <a:defRPr/>
              </a:pPr>
              <a:t>‹#›</a:t>
            </a:fld>
            <a:endParaRPr lang="tr-TR"/>
          </a:p>
        </p:txBody>
      </p:sp>
      <p:sp>
        <p:nvSpPr>
          <p:cNvPr id="7" name="Footer Placeholder 20"/>
          <p:cNvSpPr>
            <a:spLocks noGrp="1"/>
          </p:cNvSpPr>
          <p:nvPr>
            <p:ph type="ftr" sz="quarter" idx="16"/>
          </p:nvPr>
        </p:nvSpPr>
        <p:spPr/>
        <p:txBody>
          <a:bodyPr/>
          <a:lstStyle>
            <a:lvl1pPr>
              <a:defRPr/>
            </a:lvl1pPr>
          </a:lstStyle>
          <a:p>
            <a:pPr>
              <a:defRPr/>
            </a:pPr>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4"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12"/>
          <p:cNvSpPr/>
          <p:nvPr/>
        </p:nvSpPr>
        <p:spPr>
          <a:xfrm>
            <a:off x="0" y="0"/>
            <a:ext cx="9144000" cy="182880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6" name="Straight Connector 17"/>
          <p:cNvCxnSpPr/>
          <p:nvPr/>
        </p:nvCxnSpPr>
        <p:spPr>
          <a:xfrm>
            <a:off x="-4763" y="1828800"/>
            <a:ext cx="9144001"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Subtitle 2"/>
          <p:cNvSpPr>
            <a:spLocks noGrp="1"/>
          </p:cNvSpPr>
          <p:nvPr>
            <p:ph type="subTitle" idx="1"/>
          </p:nvPr>
        </p:nvSpPr>
        <p:spPr>
          <a:xfrm>
            <a:off x="352426" y="4003302"/>
            <a:ext cx="4572000" cy="1178298"/>
          </a:xfrm>
        </p:spPr>
        <p:txBody>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14" name="Title 13"/>
          <p:cNvSpPr>
            <a:spLocks noGrp="1"/>
          </p:cNvSpPr>
          <p:nvPr>
            <p:ph type="title"/>
          </p:nvPr>
        </p:nvSpPr>
        <p:spPr>
          <a:xfrm>
            <a:off x="354366" y="1990078"/>
            <a:ext cx="8439912" cy="1984248"/>
          </a:xfrm>
        </p:spPr>
        <p:txBody>
          <a:bodyPr>
            <a:noAutofit/>
          </a:bodyPr>
          <a:lstStyle>
            <a:lvl1pPr>
              <a:defRPr kumimoji="0" lang="en-US" sz="6000" b="1" i="0" u="none" strike="noStrike" kern="1200" cap="none" spc="0" normalizeH="0" baseline="0" noProof="0" dirty="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pPr lvl="0"/>
            <a:r>
              <a:rPr lang="tr-TR" smtClean="0"/>
              <a:t>Asıl başlık stili için tıklatın</a:t>
            </a:r>
            <a:endParaRPr lang="en-US" dirty="0"/>
          </a:p>
        </p:txBody>
      </p:sp>
      <p:sp>
        <p:nvSpPr>
          <p:cNvPr id="7" name="Date Placeholder 15"/>
          <p:cNvSpPr>
            <a:spLocks noGrp="1"/>
          </p:cNvSpPr>
          <p:nvPr>
            <p:ph type="dt" sz="half" idx="10"/>
          </p:nvPr>
        </p:nvSpPr>
        <p:spPr/>
        <p:txBody>
          <a:bodyPr/>
          <a:lstStyle>
            <a:lvl1pPr>
              <a:defRPr/>
            </a:lvl1pPr>
          </a:lstStyle>
          <a:p>
            <a:pPr>
              <a:defRPr/>
            </a:pPr>
            <a:fld id="{52C92CFE-B198-44FF-941B-812FA9552C6A}" type="datetimeFigureOut">
              <a:rPr lang="tr-TR"/>
              <a:pPr>
                <a:defRPr/>
              </a:pPr>
              <a:t>26.09.2013</a:t>
            </a:fld>
            <a:endParaRPr lang="tr-TR"/>
          </a:p>
        </p:txBody>
      </p:sp>
      <p:sp>
        <p:nvSpPr>
          <p:cNvPr id="8" name="Slide Number Placeholder 19"/>
          <p:cNvSpPr>
            <a:spLocks noGrp="1"/>
          </p:cNvSpPr>
          <p:nvPr>
            <p:ph type="sldNum" sz="quarter" idx="11"/>
          </p:nvPr>
        </p:nvSpPr>
        <p:spPr/>
        <p:txBody>
          <a:bodyPr/>
          <a:lstStyle>
            <a:lvl1pPr>
              <a:defRPr/>
            </a:lvl1pPr>
          </a:lstStyle>
          <a:p>
            <a:pPr>
              <a:defRPr/>
            </a:pPr>
            <a:fld id="{424456E5-3A91-4EF2-96AE-E9233C7F4CE8}" type="slidenum">
              <a:rPr lang="tr-TR"/>
              <a:pPr>
                <a:defRPr/>
              </a:pPr>
              <a:t>‹#›</a:t>
            </a:fld>
            <a:endParaRPr lang="tr-TR"/>
          </a:p>
        </p:txBody>
      </p:sp>
      <p:sp>
        <p:nvSpPr>
          <p:cNvPr id="9" name="Footer Placeholder 20"/>
          <p:cNvSpPr>
            <a:spLocks noGrp="1"/>
          </p:cNvSpPr>
          <p:nvPr>
            <p:ph type="ftr" sz="quarter" idx="12"/>
          </p:nvPr>
        </p:nvSpPr>
        <p:spPr/>
        <p:txBody>
          <a:bodyPr/>
          <a:lstStyle>
            <a:lvl1pPr>
              <a:defRPr/>
            </a:lvl1pPr>
          </a:lstStyle>
          <a:p>
            <a:pPr>
              <a:defRPr/>
            </a:pPr>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Content Placeholder 11"/>
          <p:cNvSpPr>
            <a:spLocks noGrp="1"/>
          </p:cNvSpPr>
          <p:nvPr>
            <p:ph sz="quarter" idx="14"/>
          </p:nvPr>
        </p:nvSpPr>
        <p:spPr>
          <a:xfrm>
            <a:off x="4901184" y="1463040"/>
            <a:ext cx="3886200" cy="4288536"/>
          </a:xfrm>
        </p:spPr>
        <p:txBody>
          <a:bodyPr/>
          <a:lstStyle>
            <a:lvl1pPr>
              <a:defRPr sz="1600"/>
            </a:lvl1pPr>
            <a:lvl2pPr>
              <a:defRPr sz="1600"/>
            </a:lvl2pPr>
            <a:lvl3pPr>
              <a:defRPr sz="16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8" name="Content Placeholder 30"/>
          <p:cNvSpPr>
            <a:spLocks noGrp="1"/>
          </p:cNvSpPr>
          <p:nvPr>
            <p:ph sz="quarter" idx="13"/>
          </p:nvPr>
        </p:nvSpPr>
        <p:spPr>
          <a:xfrm>
            <a:off x="352426" y="1463040"/>
            <a:ext cx="3886200" cy="4288536"/>
          </a:xfrm>
        </p:spPr>
        <p:txBody>
          <a:bodyPr/>
          <a:lstStyle>
            <a:lvl1pPr>
              <a:defRPr sz="1600"/>
            </a:lvl1pPr>
            <a:lvl2pPr>
              <a:defRPr sz="1600"/>
            </a:lvl2pPr>
            <a:lvl3pPr>
              <a:defRPr sz="16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27" name="Title 26"/>
          <p:cNvSpPr>
            <a:spLocks noGrp="1"/>
          </p:cNvSpPr>
          <p:nvPr>
            <p:ph type="title"/>
          </p:nvPr>
        </p:nvSpPr>
        <p:spPr/>
        <p:txBody>
          <a:bodyPr/>
          <a:lstStyle/>
          <a:p>
            <a:r>
              <a:rPr lang="tr-TR" smtClean="0"/>
              <a:t>Asıl başlık stili için tıklatın</a:t>
            </a:r>
            <a:endParaRPr lang="en-US" dirty="0"/>
          </a:p>
        </p:txBody>
      </p:sp>
      <p:sp>
        <p:nvSpPr>
          <p:cNvPr id="6" name="Date Placeholder 19"/>
          <p:cNvSpPr>
            <a:spLocks noGrp="1"/>
          </p:cNvSpPr>
          <p:nvPr>
            <p:ph type="dt" sz="half" idx="15"/>
          </p:nvPr>
        </p:nvSpPr>
        <p:spPr/>
        <p:txBody>
          <a:bodyPr/>
          <a:lstStyle>
            <a:lvl1pPr>
              <a:defRPr/>
            </a:lvl1pPr>
          </a:lstStyle>
          <a:p>
            <a:pPr>
              <a:defRPr/>
            </a:pPr>
            <a:fld id="{F53D34C0-83F6-43A3-992F-AEB4D7319DDD}" type="datetimeFigureOut">
              <a:rPr lang="tr-TR"/>
              <a:pPr>
                <a:defRPr/>
              </a:pPr>
              <a:t>26.09.2013</a:t>
            </a:fld>
            <a:endParaRPr lang="tr-TR"/>
          </a:p>
        </p:txBody>
      </p:sp>
      <p:sp>
        <p:nvSpPr>
          <p:cNvPr id="7" name="Slide Number Placeholder 24"/>
          <p:cNvSpPr>
            <a:spLocks noGrp="1"/>
          </p:cNvSpPr>
          <p:nvPr>
            <p:ph type="sldNum" sz="quarter" idx="16"/>
          </p:nvPr>
        </p:nvSpPr>
        <p:spPr/>
        <p:txBody>
          <a:bodyPr/>
          <a:lstStyle>
            <a:lvl1pPr>
              <a:defRPr/>
            </a:lvl1pPr>
          </a:lstStyle>
          <a:p>
            <a:pPr>
              <a:defRPr/>
            </a:pPr>
            <a:fld id="{A7CD379D-A966-40FF-AF00-C44045952396}" type="slidenum">
              <a:rPr lang="tr-TR"/>
              <a:pPr>
                <a:defRPr/>
              </a:pPr>
              <a:t>‹#›</a:t>
            </a:fld>
            <a:endParaRPr lang="tr-TR"/>
          </a:p>
        </p:txBody>
      </p:sp>
      <p:sp>
        <p:nvSpPr>
          <p:cNvPr id="8" name="Footer Placeholder 25"/>
          <p:cNvSpPr>
            <a:spLocks noGrp="1"/>
          </p:cNvSpPr>
          <p:nvPr>
            <p:ph type="ftr" sz="quarter" idx="17"/>
          </p:nvPr>
        </p:nvSpPr>
        <p:spPr/>
        <p:txBody>
          <a:bodyPr/>
          <a:lstStyle>
            <a:lvl1pPr>
              <a:defRPr/>
            </a:lvl1pPr>
          </a:lstStyle>
          <a:p>
            <a:pPr>
              <a:defRPr/>
            </a:pPr>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7" name="Rectangle 12"/>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Text Placeholder 3"/>
          <p:cNvSpPr>
            <a:spLocks noGrp="1"/>
          </p:cNvSpPr>
          <p:nvPr>
            <p:ph type="body" sz="half" idx="2"/>
          </p:nvPr>
        </p:nvSpPr>
        <p:spPr>
          <a:xfrm>
            <a:off x="352426" y="1463040"/>
            <a:ext cx="3886200" cy="509587"/>
          </a:xfrm>
        </p:spPr>
        <p:txBody>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9" name="Text Placeholder 3"/>
          <p:cNvSpPr>
            <a:spLocks noGrp="1"/>
          </p:cNvSpPr>
          <p:nvPr>
            <p:ph type="body" sz="half" idx="15"/>
          </p:nvPr>
        </p:nvSpPr>
        <p:spPr>
          <a:xfrm>
            <a:off x="4900613" y="1463040"/>
            <a:ext cx="3886200" cy="509587"/>
          </a:xfrm>
        </p:spPr>
        <p:txBody>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2" name="Content Placeholder 11"/>
          <p:cNvSpPr>
            <a:spLocks noGrp="1"/>
          </p:cNvSpPr>
          <p:nvPr>
            <p:ph sz="quarter" idx="14"/>
          </p:nvPr>
        </p:nvSpPr>
        <p:spPr>
          <a:xfrm>
            <a:off x="4900613" y="2011680"/>
            <a:ext cx="3886200" cy="3736848"/>
          </a:xfrm>
        </p:spPr>
        <p:txBody>
          <a:bodyPr/>
          <a:lstStyle>
            <a:lvl1pPr>
              <a:defRPr sz="1600"/>
            </a:lvl1pPr>
            <a:lvl2pPr>
              <a:defRPr sz="1600"/>
            </a:lvl2pPr>
            <a:lvl3pPr>
              <a:defRPr sz="16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28" name="Content Placeholder 30"/>
          <p:cNvSpPr>
            <a:spLocks noGrp="1"/>
          </p:cNvSpPr>
          <p:nvPr>
            <p:ph sz="quarter" idx="13"/>
          </p:nvPr>
        </p:nvSpPr>
        <p:spPr>
          <a:xfrm>
            <a:off x="352426" y="2011680"/>
            <a:ext cx="3886200" cy="3736848"/>
          </a:xfrm>
        </p:spPr>
        <p:txBody>
          <a:bodyPr/>
          <a:lstStyle>
            <a:lvl1pPr>
              <a:defRPr sz="1600"/>
            </a:lvl1pPr>
            <a:lvl2pPr>
              <a:defRPr sz="1600"/>
            </a:lvl2pPr>
            <a:lvl3pPr>
              <a:defRPr sz="16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30" name="Title 29"/>
          <p:cNvSpPr>
            <a:spLocks noGrp="1"/>
          </p:cNvSpPr>
          <p:nvPr>
            <p:ph type="title"/>
          </p:nvPr>
        </p:nvSpPr>
        <p:spPr/>
        <p:txBody>
          <a:bodyPr/>
          <a:lstStyle/>
          <a:p>
            <a:r>
              <a:rPr lang="tr-TR" smtClean="0"/>
              <a:t>Asıl başlık stili için tıklatın</a:t>
            </a:r>
            <a:endParaRPr lang="en-US"/>
          </a:p>
        </p:txBody>
      </p:sp>
      <p:sp>
        <p:nvSpPr>
          <p:cNvPr id="8" name="Date Placeholder 19"/>
          <p:cNvSpPr>
            <a:spLocks noGrp="1"/>
          </p:cNvSpPr>
          <p:nvPr>
            <p:ph type="dt" sz="half" idx="16"/>
          </p:nvPr>
        </p:nvSpPr>
        <p:spPr/>
        <p:txBody>
          <a:bodyPr/>
          <a:lstStyle>
            <a:lvl1pPr>
              <a:defRPr/>
            </a:lvl1pPr>
          </a:lstStyle>
          <a:p>
            <a:pPr>
              <a:defRPr/>
            </a:pPr>
            <a:fld id="{CEC79F4C-F697-4240-B645-EF143C62796E}" type="datetimeFigureOut">
              <a:rPr lang="tr-TR"/>
              <a:pPr>
                <a:defRPr/>
              </a:pPr>
              <a:t>26.09.2013</a:t>
            </a:fld>
            <a:endParaRPr lang="tr-TR"/>
          </a:p>
        </p:txBody>
      </p:sp>
      <p:sp>
        <p:nvSpPr>
          <p:cNvPr id="9" name="Slide Number Placeholder 23"/>
          <p:cNvSpPr>
            <a:spLocks noGrp="1"/>
          </p:cNvSpPr>
          <p:nvPr>
            <p:ph type="sldNum" sz="quarter" idx="17"/>
          </p:nvPr>
        </p:nvSpPr>
        <p:spPr/>
        <p:txBody>
          <a:bodyPr/>
          <a:lstStyle>
            <a:lvl1pPr>
              <a:defRPr/>
            </a:lvl1pPr>
          </a:lstStyle>
          <a:p>
            <a:pPr>
              <a:defRPr/>
            </a:pPr>
            <a:fld id="{3CE09246-CA05-4EF5-BA4A-D281463431EA}" type="slidenum">
              <a:rPr lang="tr-TR"/>
              <a:pPr>
                <a:defRPr/>
              </a:pPr>
              <a:t>‹#›</a:t>
            </a:fld>
            <a:endParaRPr lang="tr-TR"/>
          </a:p>
        </p:txBody>
      </p:sp>
      <p:sp>
        <p:nvSpPr>
          <p:cNvPr id="10" name="Footer Placeholder 28"/>
          <p:cNvSpPr>
            <a:spLocks noGrp="1"/>
          </p:cNvSpPr>
          <p:nvPr>
            <p:ph type="ftr" sz="quarter" idx="18"/>
          </p:nvPr>
        </p:nvSpPr>
        <p:spPr/>
        <p:txBody>
          <a:bodyPr/>
          <a:lstStyle>
            <a:lvl1pPr>
              <a:defRPr/>
            </a:lvl1pPr>
          </a:lstStyle>
          <a:p>
            <a:pPr>
              <a:defRPr/>
            </a:pPr>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Title 14"/>
          <p:cNvSpPr>
            <a:spLocks noGrp="1"/>
          </p:cNvSpPr>
          <p:nvPr>
            <p:ph type="title"/>
          </p:nvPr>
        </p:nvSpPr>
        <p:spPr/>
        <p:txBody>
          <a:bodyPr/>
          <a:lstStyle/>
          <a:p>
            <a:r>
              <a:rPr lang="tr-TR" smtClean="0"/>
              <a:t>Asıl başlık stili için tıklatın</a:t>
            </a:r>
            <a:endParaRPr lang="en-US"/>
          </a:p>
        </p:txBody>
      </p:sp>
      <p:sp>
        <p:nvSpPr>
          <p:cNvPr id="4" name="Date Placeholder 10"/>
          <p:cNvSpPr>
            <a:spLocks noGrp="1"/>
          </p:cNvSpPr>
          <p:nvPr>
            <p:ph type="dt" sz="half" idx="10"/>
          </p:nvPr>
        </p:nvSpPr>
        <p:spPr/>
        <p:txBody>
          <a:bodyPr/>
          <a:lstStyle>
            <a:lvl1pPr>
              <a:defRPr/>
            </a:lvl1pPr>
          </a:lstStyle>
          <a:p>
            <a:pPr>
              <a:defRPr/>
            </a:pPr>
            <a:fld id="{472149A4-4E13-4636-B49D-D6D6DAE3DF8A}" type="datetimeFigureOut">
              <a:rPr lang="tr-TR"/>
              <a:pPr>
                <a:defRPr/>
              </a:pPr>
              <a:t>26.09.2013</a:t>
            </a:fld>
            <a:endParaRPr lang="tr-TR"/>
          </a:p>
        </p:txBody>
      </p:sp>
      <p:sp>
        <p:nvSpPr>
          <p:cNvPr id="5" name="Slide Number Placeholder 13"/>
          <p:cNvSpPr>
            <a:spLocks noGrp="1"/>
          </p:cNvSpPr>
          <p:nvPr>
            <p:ph type="sldNum" sz="quarter" idx="11"/>
          </p:nvPr>
        </p:nvSpPr>
        <p:spPr/>
        <p:txBody>
          <a:bodyPr/>
          <a:lstStyle>
            <a:lvl1pPr>
              <a:defRPr/>
            </a:lvl1pPr>
          </a:lstStyle>
          <a:p>
            <a:pPr>
              <a:defRPr/>
            </a:pPr>
            <a:fld id="{E4BF70EA-DDB5-41AB-963B-2B516AF51AC9}" type="slidenum">
              <a:rPr lang="tr-TR"/>
              <a:pPr>
                <a:defRPr/>
              </a:pPr>
              <a:t>‹#›</a:t>
            </a:fld>
            <a:endParaRPr lang="tr-TR"/>
          </a:p>
        </p:txBody>
      </p:sp>
      <p:sp>
        <p:nvSpPr>
          <p:cNvPr id="6" name="Footer Placeholder 17"/>
          <p:cNvSpPr>
            <a:spLocks noGrp="1"/>
          </p:cNvSpPr>
          <p:nvPr>
            <p:ph type="ftr" sz="quarter" idx="12"/>
          </p:nvPr>
        </p:nvSpPr>
        <p:spPr/>
        <p:txBody>
          <a:bodyPr/>
          <a:lstStyle>
            <a:lvl1pPr>
              <a:defRPr/>
            </a:lvl1pPr>
          </a:lstStyle>
          <a:p>
            <a:pPr>
              <a:defRPr/>
            </a:pPr>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7"/>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Date Placeholder 6"/>
          <p:cNvSpPr>
            <a:spLocks noGrp="1"/>
          </p:cNvSpPr>
          <p:nvPr>
            <p:ph type="dt" sz="half" idx="10"/>
          </p:nvPr>
        </p:nvSpPr>
        <p:spPr/>
        <p:txBody>
          <a:bodyPr/>
          <a:lstStyle>
            <a:lvl1pPr>
              <a:defRPr/>
            </a:lvl1pPr>
          </a:lstStyle>
          <a:p>
            <a:pPr>
              <a:defRPr/>
            </a:pPr>
            <a:fld id="{67D83505-81D0-4BFD-A985-3AEA99853BBC}" type="datetimeFigureOut">
              <a:rPr lang="tr-TR"/>
              <a:pPr>
                <a:defRPr/>
              </a:pPr>
              <a:t>26.09.2013</a:t>
            </a:fld>
            <a:endParaRPr lang="tr-TR"/>
          </a:p>
        </p:txBody>
      </p:sp>
      <p:sp>
        <p:nvSpPr>
          <p:cNvPr id="4" name="Slide Number Placeholder 11"/>
          <p:cNvSpPr>
            <a:spLocks noGrp="1"/>
          </p:cNvSpPr>
          <p:nvPr>
            <p:ph type="sldNum" sz="quarter" idx="11"/>
          </p:nvPr>
        </p:nvSpPr>
        <p:spPr/>
        <p:txBody>
          <a:bodyPr/>
          <a:lstStyle>
            <a:lvl1pPr>
              <a:defRPr/>
            </a:lvl1pPr>
          </a:lstStyle>
          <a:p>
            <a:pPr>
              <a:defRPr/>
            </a:pPr>
            <a:fld id="{E869AA60-BE50-43DA-8561-9149C5C5773E}" type="slidenum">
              <a:rPr lang="tr-TR"/>
              <a:pPr>
                <a:defRPr/>
              </a:pPr>
              <a:t>‹#›</a:t>
            </a:fld>
            <a:endParaRPr lang="tr-TR"/>
          </a:p>
        </p:txBody>
      </p:sp>
      <p:sp>
        <p:nvSpPr>
          <p:cNvPr id="5" name="Footer Placeholder 12"/>
          <p:cNvSpPr>
            <a:spLocks noGrp="1"/>
          </p:cNvSpPr>
          <p:nvPr>
            <p:ph type="ftr" sz="quarter" idx="12"/>
          </p:nvPr>
        </p:nvSpPr>
        <p:spPr/>
        <p:txBody>
          <a:bodyPr/>
          <a:lstStyle>
            <a:lvl1pPr>
              <a:defRPr/>
            </a:lvl1pPr>
          </a:lstStyle>
          <a:p>
            <a:pPr>
              <a:defRPr/>
            </a:pPr>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5"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13"/>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7" name="Straight Connector 2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itle 23"/>
          <p:cNvSpPr>
            <a:spLocks noGrp="1"/>
          </p:cNvSpPr>
          <p:nvPr>
            <p:ph type="title"/>
          </p:nvPr>
        </p:nvSpPr>
        <p:spPr/>
        <p:txBody>
          <a:bodyPr/>
          <a:lstStyle/>
          <a:p>
            <a:r>
              <a:rPr lang="tr-TR" smtClean="0"/>
              <a:t>Asıl başlık stili için tıklatın</a:t>
            </a:r>
            <a:endParaRPr lang="en-US"/>
          </a:p>
        </p:txBody>
      </p:sp>
      <p:sp>
        <p:nvSpPr>
          <p:cNvPr id="11" name="Text Placeholder 3"/>
          <p:cNvSpPr>
            <a:spLocks noGrp="1"/>
          </p:cNvSpPr>
          <p:nvPr>
            <p:ph type="body" sz="half" idx="2"/>
          </p:nvPr>
        </p:nvSpPr>
        <p:spPr>
          <a:xfrm>
            <a:off x="352426" y="1463040"/>
            <a:ext cx="3381375" cy="3967162"/>
          </a:xfrm>
        </p:spPr>
        <p:txBody>
          <a:bodyPr/>
          <a:lstStyle>
            <a:lvl1pPr marL="0" indent="0">
              <a:lnSpc>
                <a:spcPct val="150000"/>
              </a:lnSpc>
              <a:buNone/>
              <a:defRPr sz="1600" b="0" i="1" spc="0" baseline="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6" name="Content Placeholder 11"/>
          <p:cNvSpPr>
            <a:spLocks noGrp="1"/>
          </p:cNvSpPr>
          <p:nvPr>
            <p:ph sz="quarter" idx="14"/>
          </p:nvPr>
        </p:nvSpPr>
        <p:spPr>
          <a:xfrm>
            <a:off x="4105275" y="1463040"/>
            <a:ext cx="4681538" cy="3968496"/>
          </a:xfrm>
        </p:spPr>
        <p:txBody>
          <a:bodyPr/>
          <a:lstStyle>
            <a:lvl1pPr>
              <a:defRPr sz="1600"/>
            </a:lvl1pPr>
            <a:lvl2pPr>
              <a:defRPr sz="1600"/>
            </a:lvl2pPr>
            <a:lvl3pPr>
              <a:defRPr sz="16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8" name="Date Placeholder 12"/>
          <p:cNvSpPr>
            <a:spLocks noGrp="1"/>
          </p:cNvSpPr>
          <p:nvPr>
            <p:ph type="dt" sz="half" idx="15"/>
          </p:nvPr>
        </p:nvSpPr>
        <p:spPr/>
        <p:txBody>
          <a:bodyPr/>
          <a:lstStyle>
            <a:lvl1pPr>
              <a:defRPr/>
            </a:lvl1pPr>
          </a:lstStyle>
          <a:p>
            <a:pPr>
              <a:defRPr/>
            </a:pPr>
            <a:fld id="{0C180AD7-630F-4BE7-946B-B0826CA664E7}" type="datetimeFigureOut">
              <a:rPr lang="tr-TR"/>
              <a:pPr>
                <a:defRPr/>
              </a:pPr>
              <a:t>26.09.2013</a:t>
            </a:fld>
            <a:endParaRPr lang="tr-TR"/>
          </a:p>
        </p:txBody>
      </p:sp>
      <p:sp>
        <p:nvSpPr>
          <p:cNvPr id="9" name="Slide Number Placeholder 17"/>
          <p:cNvSpPr>
            <a:spLocks noGrp="1"/>
          </p:cNvSpPr>
          <p:nvPr>
            <p:ph type="sldNum" sz="quarter" idx="16"/>
          </p:nvPr>
        </p:nvSpPr>
        <p:spPr/>
        <p:txBody>
          <a:bodyPr/>
          <a:lstStyle>
            <a:lvl1pPr>
              <a:defRPr/>
            </a:lvl1pPr>
          </a:lstStyle>
          <a:p>
            <a:pPr>
              <a:defRPr/>
            </a:pPr>
            <a:fld id="{B13E86B5-9FA6-4C6D-9D76-23A7891D39D7}" type="slidenum">
              <a:rPr lang="tr-TR"/>
              <a:pPr>
                <a:defRPr/>
              </a:pPr>
              <a:t>‹#›</a:t>
            </a:fld>
            <a:endParaRPr lang="tr-TR"/>
          </a:p>
        </p:txBody>
      </p:sp>
      <p:sp>
        <p:nvSpPr>
          <p:cNvPr id="10" name="Footer Placeholder 19"/>
          <p:cNvSpPr>
            <a:spLocks noGrp="1"/>
          </p:cNvSpPr>
          <p:nvPr>
            <p:ph type="ftr" sz="quarter" idx="17"/>
          </p:nvPr>
        </p:nvSpPr>
        <p:spPr/>
        <p:txBody>
          <a:bodyPr/>
          <a:lstStyle>
            <a:lvl1pPr>
              <a:defRPr/>
            </a:lvl1pPr>
          </a:lstStyle>
          <a:p>
            <a:pPr>
              <a:defRPr/>
            </a:pPr>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5"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10"/>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7" name="Straight Connector 1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Picture Placeholder 2"/>
          <p:cNvSpPr>
            <a:spLocks noGrp="1"/>
          </p:cNvSpPr>
          <p:nvPr>
            <p:ph type="pic" idx="1"/>
          </p:nvPr>
        </p:nvSpPr>
        <p:spPr>
          <a:xfrm>
            <a:off x="5229224" y="0"/>
            <a:ext cx="3914775" cy="5657850"/>
          </a:xfrm>
        </p:spPr>
        <p:txBody>
          <a:bodyPr anchor="ctr" anchorCtr="0"/>
          <a:lstStyle>
            <a:lvl1pPr marL="0" indent="0" algn="ctr">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Resim eklemek için simgeyi tıklatın</a:t>
            </a:r>
            <a:endParaRPr lang="en-US" noProof="0" dirty="0"/>
          </a:p>
        </p:txBody>
      </p:sp>
      <p:sp>
        <p:nvSpPr>
          <p:cNvPr id="25" name="Text Placeholder 24"/>
          <p:cNvSpPr>
            <a:spLocks noGrp="1"/>
          </p:cNvSpPr>
          <p:nvPr>
            <p:ph type="body" sz="quarter" idx="13"/>
          </p:nvPr>
        </p:nvSpPr>
        <p:spPr>
          <a:xfrm>
            <a:off x="352426" y="1600199"/>
            <a:ext cx="4572000" cy="3593237"/>
          </a:xfrm>
        </p:spPr>
        <p:txBody>
          <a:bodyPr/>
          <a:lstStyle>
            <a:lvl1pPr marL="0" indent="0">
              <a:lnSpc>
                <a:spcPct val="150000"/>
              </a:lnSpc>
              <a:spcBef>
                <a:spcPts val="0"/>
              </a:spcBef>
              <a:buNone/>
              <a:defRPr sz="1600" i="1">
                <a:solidFill>
                  <a:schemeClr val="tx1"/>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tr-TR" smtClean="0"/>
              <a:t>Asıl metin stillerini düzenlemek için tıklatın</a:t>
            </a:r>
          </a:p>
        </p:txBody>
      </p:sp>
      <p:sp>
        <p:nvSpPr>
          <p:cNvPr id="19" name="Title Placeholder 1"/>
          <p:cNvSpPr>
            <a:spLocks noGrp="1"/>
          </p:cNvSpPr>
          <p:nvPr>
            <p:ph type="title"/>
          </p:nvPr>
        </p:nvSpPr>
        <p:spPr>
          <a:xfrm>
            <a:off x="352425" y="275208"/>
            <a:ext cx="4572000" cy="1324992"/>
          </a:xfrm>
          <a:prstGeom prst="rect">
            <a:avLst/>
          </a:prstGeom>
        </p:spPr>
        <p:txBody>
          <a:bodyPr rtlCol="0">
            <a:normAutofit/>
          </a:bodyPr>
          <a:lstStyle/>
          <a:p>
            <a:r>
              <a:rPr lang="tr-TR" smtClean="0"/>
              <a:t>Asıl başlık stili için tıklatın</a:t>
            </a:r>
            <a:endParaRPr lang="en-US" dirty="0"/>
          </a:p>
        </p:txBody>
      </p:sp>
      <p:sp>
        <p:nvSpPr>
          <p:cNvPr id="8" name="Date Placeholder 12"/>
          <p:cNvSpPr>
            <a:spLocks noGrp="1"/>
          </p:cNvSpPr>
          <p:nvPr>
            <p:ph type="dt" sz="half" idx="14"/>
          </p:nvPr>
        </p:nvSpPr>
        <p:spPr/>
        <p:txBody>
          <a:bodyPr/>
          <a:lstStyle>
            <a:lvl1pPr>
              <a:defRPr/>
            </a:lvl1pPr>
          </a:lstStyle>
          <a:p>
            <a:pPr>
              <a:defRPr/>
            </a:pPr>
            <a:fld id="{FDADADB7-CB20-4CF3-B28B-17DCEF06071F}" type="datetimeFigureOut">
              <a:rPr lang="tr-TR"/>
              <a:pPr>
                <a:defRPr/>
              </a:pPr>
              <a:t>26.09.2013</a:t>
            </a:fld>
            <a:endParaRPr lang="tr-TR"/>
          </a:p>
        </p:txBody>
      </p:sp>
      <p:sp>
        <p:nvSpPr>
          <p:cNvPr id="9" name="Slide Number Placeholder 19"/>
          <p:cNvSpPr>
            <a:spLocks noGrp="1"/>
          </p:cNvSpPr>
          <p:nvPr>
            <p:ph type="sldNum" sz="quarter" idx="15"/>
          </p:nvPr>
        </p:nvSpPr>
        <p:spPr/>
        <p:txBody>
          <a:bodyPr/>
          <a:lstStyle>
            <a:lvl1pPr>
              <a:defRPr/>
            </a:lvl1pPr>
          </a:lstStyle>
          <a:p>
            <a:pPr>
              <a:defRPr/>
            </a:pPr>
            <a:fld id="{75E6DFA7-E8CB-4BE4-BD0A-7D44F9E400D7}" type="slidenum">
              <a:rPr lang="tr-TR"/>
              <a:pPr>
                <a:defRPr/>
              </a:pPr>
              <a:t>‹#›</a:t>
            </a:fld>
            <a:endParaRPr lang="tr-TR"/>
          </a:p>
        </p:txBody>
      </p:sp>
      <p:sp>
        <p:nvSpPr>
          <p:cNvPr id="10" name="Footer Placeholder 20"/>
          <p:cNvSpPr>
            <a:spLocks noGrp="1"/>
          </p:cNvSpPr>
          <p:nvPr>
            <p:ph type="ftr" sz="quarter" idx="16"/>
          </p:nvPr>
        </p:nvSpPr>
        <p:spPr/>
        <p:txBody>
          <a:bodyPr/>
          <a:lstStyle>
            <a:lvl1pPr>
              <a:defRPr/>
            </a:lvl1pPr>
          </a:lstStyle>
          <a:p>
            <a:pPr>
              <a:defRPr/>
            </a:pPr>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52425" y="228600"/>
            <a:ext cx="7680325" cy="1066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tr-TR" smtClean="0"/>
              <a:t>Asıl başlık stili için tıklatın</a:t>
            </a:r>
            <a:endParaRPr lang="en-US" smtClean="0"/>
          </a:p>
        </p:txBody>
      </p:sp>
      <p:sp>
        <p:nvSpPr>
          <p:cNvPr id="3" name="Text Placeholder 2"/>
          <p:cNvSpPr>
            <a:spLocks noGrp="1"/>
          </p:cNvSpPr>
          <p:nvPr>
            <p:ph type="body" idx="1"/>
          </p:nvPr>
        </p:nvSpPr>
        <p:spPr>
          <a:xfrm>
            <a:off x="352425" y="1463675"/>
            <a:ext cx="7680325" cy="43434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352425" y="6543675"/>
            <a:ext cx="1466850" cy="247650"/>
          </a:xfrm>
          <a:prstGeom prst="rect">
            <a:avLst/>
          </a:prstGeom>
        </p:spPr>
        <p:txBody>
          <a:bodyPr vert="horz" lIns="91440" tIns="45720" rIns="91440" bIns="45720" rtlCol="0" anchor="ctr">
            <a:normAutofit/>
          </a:bodyPr>
          <a:lstStyle>
            <a:lvl1pPr algn="l" fontAlgn="auto">
              <a:spcBef>
                <a:spcPts val="0"/>
              </a:spcBef>
              <a:spcAft>
                <a:spcPts val="0"/>
              </a:spcAft>
              <a:defRPr sz="1000" b="1" smtClean="0">
                <a:solidFill>
                  <a:schemeClr val="tx1">
                    <a:alpha val="65000"/>
                  </a:schemeClr>
                </a:solidFill>
                <a:latin typeface="+mn-lt"/>
              </a:defRPr>
            </a:lvl1pPr>
          </a:lstStyle>
          <a:p>
            <a:pPr>
              <a:defRPr/>
            </a:pPr>
            <a:fld id="{5011A62D-C762-4C42-A33E-CB0370573F31}" type="datetimeFigureOut">
              <a:rPr lang="tr-TR"/>
              <a:pPr>
                <a:defRPr/>
              </a:pPr>
              <a:t>26.09.2013</a:t>
            </a:fld>
            <a:endParaRPr lang="tr-TR"/>
          </a:p>
        </p:txBody>
      </p:sp>
      <p:sp>
        <p:nvSpPr>
          <p:cNvPr id="5" name="Footer Placeholder 4"/>
          <p:cNvSpPr>
            <a:spLocks noGrp="1"/>
          </p:cNvSpPr>
          <p:nvPr>
            <p:ph type="ftr" sz="quarter" idx="3"/>
          </p:nvPr>
        </p:nvSpPr>
        <p:spPr>
          <a:xfrm>
            <a:off x="1809750" y="6543675"/>
            <a:ext cx="4086225" cy="247650"/>
          </a:xfrm>
          <a:prstGeom prst="rect">
            <a:avLst/>
          </a:prstGeom>
        </p:spPr>
        <p:txBody>
          <a:bodyPr vert="horz" lIns="91440" tIns="45720" rIns="91440" bIns="45720" rtlCol="0" anchor="ctr">
            <a:normAutofit/>
          </a:bodyPr>
          <a:lstStyle>
            <a:lvl1pPr algn="l" fontAlgn="auto">
              <a:spcBef>
                <a:spcPts val="0"/>
              </a:spcBef>
              <a:spcAft>
                <a:spcPts val="0"/>
              </a:spcAft>
              <a:defRPr sz="1000" b="1" i="1">
                <a:solidFill>
                  <a:schemeClr val="tx1">
                    <a:alpha val="65000"/>
                  </a:schemeClr>
                </a:solidFill>
                <a:latin typeface="+mn-lt"/>
              </a:defRPr>
            </a:lvl1pPr>
          </a:lstStyle>
          <a:p>
            <a:pPr>
              <a:defRPr/>
            </a:pPr>
            <a:endParaRPr lang="tr-TR"/>
          </a:p>
        </p:txBody>
      </p:sp>
      <p:sp>
        <p:nvSpPr>
          <p:cNvPr id="6" name="Slide Number Placeholder 5"/>
          <p:cNvSpPr>
            <a:spLocks noGrp="1"/>
          </p:cNvSpPr>
          <p:nvPr>
            <p:ph type="sldNum" sz="quarter" idx="4"/>
          </p:nvPr>
        </p:nvSpPr>
        <p:spPr>
          <a:xfrm>
            <a:off x="7886700" y="6543675"/>
            <a:ext cx="876300" cy="247650"/>
          </a:xfrm>
          <a:prstGeom prst="rect">
            <a:avLst/>
          </a:prstGeom>
        </p:spPr>
        <p:txBody>
          <a:bodyPr vert="horz" lIns="91440" tIns="45720" rIns="91440" bIns="45720" rtlCol="0" anchor="ctr">
            <a:normAutofit/>
          </a:bodyPr>
          <a:lstStyle>
            <a:lvl1pPr algn="r" fontAlgn="auto">
              <a:spcBef>
                <a:spcPts val="0"/>
              </a:spcBef>
              <a:spcAft>
                <a:spcPts val="0"/>
              </a:spcAft>
              <a:defRPr sz="1000" b="1" smtClean="0">
                <a:solidFill>
                  <a:schemeClr val="tx1">
                    <a:alpha val="65000"/>
                  </a:schemeClr>
                </a:solidFill>
                <a:latin typeface="+mn-lt"/>
              </a:defRPr>
            </a:lvl1pPr>
          </a:lstStyle>
          <a:p>
            <a:pPr>
              <a:defRPr/>
            </a:pPr>
            <a:fld id="{502D50C5-E591-4D0E-A50C-95BFDD64533A}" type="slidenum">
              <a:rPr lang="tr-TR"/>
              <a:pPr>
                <a:defRPr/>
              </a:pPr>
              <a:t>‹#›</a:t>
            </a:fld>
            <a:endParaRPr lang="tr-TR"/>
          </a:p>
        </p:txBody>
      </p:sp>
    </p:spTree>
  </p:cSld>
  <p:clrMap bg1="dk1" tx1="lt1" bg2="dk2" tx2="lt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p:txStyles>
    <p:titleStyle>
      <a:lvl1pPr algn="l" rtl="0" fontAlgn="base">
        <a:spcBef>
          <a:spcPts val="400"/>
        </a:spcBef>
        <a:spcAft>
          <a:spcPct val="0"/>
        </a:spcAft>
        <a:defRPr sz="4000" kern="1200">
          <a:solidFill>
            <a:schemeClr val="tx1"/>
          </a:solidFill>
          <a:latin typeface="+mj-lt"/>
          <a:ea typeface="Tunga" pitchFamily="2"/>
          <a:cs typeface="Tunga" pitchFamily="2"/>
        </a:defRPr>
      </a:lvl1pPr>
      <a:lvl2pPr algn="l" rtl="0" fontAlgn="base">
        <a:spcBef>
          <a:spcPts val="400"/>
        </a:spcBef>
        <a:spcAft>
          <a:spcPct val="0"/>
        </a:spcAft>
        <a:defRPr sz="4000">
          <a:solidFill>
            <a:schemeClr val="tx1"/>
          </a:solidFill>
          <a:latin typeface="Corbel" pitchFamily="34" charset="0"/>
          <a:ea typeface="Tunga" pitchFamily="2"/>
          <a:cs typeface="Tunga" pitchFamily="2"/>
        </a:defRPr>
      </a:lvl2pPr>
      <a:lvl3pPr algn="l" rtl="0" fontAlgn="base">
        <a:spcBef>
          <a:spcPts val="400"/>
        </a:spcBef>
        <a:spcAft>
          <a:spcPct val="0"/>
        </a:spcAft>
        <a:defRPr sz="4000">
          <a:solidFill>
            <a:schemeClr val="tx1"/>
          </a:solidFill>
          <a:latin typeface="Corbel" pitchFamily="34" charset="0"/>
          <a:ea typeface="Tunga" pitchFamily="2"/>
          <a:cs typeface="Tunga" pitchFamily="2"/>
        </a:defRPr>
      </a:lvl3pPr>
      <a:lvl4pPr algn="l" rtl="0" fontAlgn="base">
        <a:spcBef>
          <a:spcPts val="400"/>
        </a:spcBef>
        <a:spcAft>
          <a:spcPct val="0"/>
        </a:spcAft>
        <a:defRPr sz="4000">
          <a:solidFill>
            <a:schemeClr val="tx1"/>
          </a:solidFill>
          <a:latin typeface="Corbel" pitchFamily="34" charset="0"/>
          <a:ea typeface="Tunga" pitchFamily="2"/>
          <a:cs typeface="Tunga" pitchFamily="2"/>
        </a:defRPr>
      </a:lvl4pPr>
      <a:lvl5pPr algn="l" rtl="0" fontAlgn="base">
        <a:spcBef>
          <a:spcPts val="400"/>
        </a:spcBef>
        <a:spcAft>
          <a:spcPct val="0"/>
        </a:spcAft>
        <a:defRPr sz="4000">
          <a:solidFill>
            <a:schemeClr val="tx1"/>
          </a:solidFill>
          <a:latin typeface="Corbel" pitchFamily="34" charset="0"/>
          <a:ea typeface="Tunga" pitchFamily="2"/>
          <a:cs typeface="Tunga" pitchFamily="2"/>
        </a:defRPr>
      </a:lvl5pPr>
      <a:lvl6pPr marL="457200" algn="l" rtl="0" fontAlgn="base">
        <a:spcBef>
          <a:spcPts val="400"/>
        </a:spcBef>
        <a:spcAft>
          <a:spcPct val="0"/>
        </a:spcAft>
        <a:defRPr sz="4000">
          <a:solidFill>
            <a:schemeClr val="tx1"/>
          </a:solidFill>
          <a:latin typeface="Corbel" pitchFamily="34" charset="0"/>
          <a:ea typeface="Tunga" pitchFamily="2"/>
          <a:cs typeface="Tunga" pitchFamily="2"/>
        </a:defRPr>
      </a:lvl6pPr>
      <a:lvl7pPr marL="914400" algn="l" rtl="0" fontAlgn="base">
        <a:spcBef>
          <a:spcPts val="400"/>
        </a:spcBef>
        <a:spcAft>
          <a:spcPct val="0"/>
        </a:spcAft>
        <a:defRPr sz="4000">
          <a:solidFill>
            <a:schemeClr val="tx1"/>
          </a:solidFill>
          <a:latin typeface="Corbel" pitchFamily="34" charset="0"/>
          <a:ea typeface="Tunga" pitchFamily="2"/>
          <a:cs typeface="Tunga" pitchFamily="2"/>
        </a:defRPr>
      </a:lvl7pPr>
      <a:lvl8pPr marL="1371600" algn="l" rtl="0" fontAlgn="base">
        <a:spcBef>
          <a:spcPts val="400"/>
        </a:spcBef>
        <a:spcAft>
          <a:spcPct val="0"/>
        </a:spcAft>
        <a:defRPr sz="4000">
          <a:solidFill>
            <a:schemeClr val="tx1"/>
          </a:solidFill>
          <a:latin typeface="Corbel" pitchFamily="34" charset="0"/>
          <a:ea typeface="Tunga" pitchFamily="2"/>
          <a:cs typeface="Tunga" pitchFamily="2"/>
        </a:defRPr>
      </a:lvl8pPr>
      <a:lvl9pPr marL="1828800" algn="l" rtl="0" fontAlgn="base">
        <a:spcBef>
          <a:spcPts val="400"/>
        </a:spcBef>
        <a:spcAft>
          <a:spcPct val="0"/>
        </a:spcAft>
        <a:defRPr sz="4000">
          <a:solidFill>
            <a:schemeClr val="tx1"/>
          </a:solidFill>
          <a:latin typeface="Corbel" pitchFamily="34" charset="0"/>
          <a:ea typeface="Tunga" pitchFamily="2"/>
          <a:cs typeface="Tunga" pitchFamily="2"/>
        </a:defRPr>
      </a:lvl9pPr>
    </p:titleStyle>
    <p:bodyStyle>
      <a:lvl1pPr algn="l" rtl="0" fontAlgn="base">
        <a:spcBef>
          <a:spcPts val="1200"/>
        </a:spcBef>
        <a:spcAft>
          <a:spcPct val="0"/>
        </a:spcAft>
        <a:buClr>
          <a:srgbClr val="838995"/>
        </a:buClr>
        <a:buFont typeface="Arial" charset="0"/>
        <a:defRPr kern="1200" spc="30">
          <a:solidFill>
            <a:schemeClr val="tx1"/>
          </a:solidFill>
          <a:latin typeface="+mn-lt"/>
          <a:ea typeface="+mn-ea"/>
          <a:cs typeface="Tahoma" pitchFamily="34" charset="0"/>
        </a:defRPr>
      </a:lvl1pPr>
      <a:lvl2pPr marL="171450" indent="-171450" algn="l" rtl="0" fontAlgn="base">
        <a:spcBef>
          <a:spcPts val="600"/>
        </a:spcBef>
        <a:spcAft>
          <a:spcPct val="0"/>
        </a:spcAft>
        <a:buClr>
          <a:schemeClr val="accent1"/>
        </a:buClr>
        <a:buFont typeface="Arial" charset="0"/>
        <a:buChar char="•"/>
        <a:defRPr sz="1600" kern="1200">
          <a:solidFill>
            <a:schemeClr val="tx1"/>
          </a:solidFill>
          <a:latin typeface="+mn-lt"/>
          <a:ea typeface="+mn-ea"/>
          <a:cs typeface="Tahoma" pitchFamily="34" charset="0"/>
        </a:defRPr>
      </a:lvl2pPr>
      <a:lvl3pPr marL="344488" indent="-165100" algn="l" rtl="0" fontAlgn="base">
        <a:spcBef>
          <a:spcPts val="600"/>
        </a:spcBef>
        <a:spcAft>
          <a:spcPct val="0"/>
        </a:spcAft>
        <a:buClr>
          <a:schemeClr val="accent1"/>
        </a:buClr>
        <a:buFont typeface="Arial" charset="0"/>
        <a:buChar char="•"/>
        <a:defRPr sz="1600" kern="1200">
          <a:solidFill>
            <a:schemeClr val="tx1"/>
          </a:solidFill>
          <a:latin typeface="+mn-lt"/>
          <a:ea typeface="+mn-ea"/>
          <a:cs typeface="Tahoma" pitchFamily="34" charset="0"/>
        </a:defRPr>
      </a:lvl3pPr>
      <a:lvl4pPr marL="517525" indent="-169863" algn="l" rtl="0" fontAlgn="base">
        <a:spcBef>
          <a:spcPts val="600"/>
        </a:spcBef>
        <a:spcAft>
          <a:spcPct val="0"/>
        </a:spcAft>
        <a:buClr>
          <a:schemeClr val="accent1"/>
        </a:buClr>
        <a:buFont typeface="Arial" charset="0"/>
        <a:buChar char="•"/>
        <a:defRPr sz="1600" kern="1200">
          <a:solidFill>
            <a:schemeClr val="tx1"/>
          </a:solidFill>
          <a:latin typeface="+mn-lt"/>
          <a:ea typeface="+mn-ea"/>
          <a:cs typeface="Tahoma" pitchFamily="34" charset="0"/>
        </a:defRPr>
      </a:lvl4pPr>
      <a:lvl5pPr marL="688975" indent="-173038" algn="l" rtl="0" fontAlgn="base">
        <a:spcBef>
          <a:spcPts val="600"/>
        </a:spcBef>
        <a:spcAft>
          <a:spcPct val="0"/>
        </a:spcAft>
        <a:buClr>
          <a:schemeClr val="accent1"/>
        </a:buClr>
        <a:buFont typeface="Arial" charset="0"/>
        <a:buChar char="•"/>
        <a:defRPr sz="1600" kern="1200">
          <a:solidFill>
            <a:schemeClr val="tx1"/>
          </a:solidFill>
          <a:latin typeface="+mn-lt"/>
          <a:ea typeface="+mn-ea"/>
          <a:cs typeface="Tahoma" pitchFamily="34" charset="0"/>
        </a:defRPr>
      </a:lvl5pPr>
      <a:lvl6pPr marL="8686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sosyalhizmetuzmani.org/"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371600" y="3141663"/>
            <a:ext cx="6400800" cy="2735262"/>
          </a:xfrm>
        </p:spPr>
        <p:txBody>
          <a:bodyPr/>
          <a:lstStyle/>
          <a:p>
            <a:pPr fontAlgn="auto">
              <a:spcAft>
                <a:spcPts val="0"/>
              </a:spcAft>
              <a:buClr>
                <a:schemeClr val="accent5"/>
              </a:buClr>
              <a:buFont typeface="Arial" pitchFamily="34" charset="0"/>
              <a:buNone/>
              <a:defRPr/>
            </a:pPr>
            <a:r>
              <a:rPr lang="tr-TR" sz="3200" dirty="0" smtClean="0"/>
              <a:t>Sağlık Kültür ve Spor Daire Başkanlığı</a:t>
            </a:r>
          </a:p>
          <a:p>
            <a:pPr fontAlgn="auto">
              <a:spcAft>
                <a:spcPts val="0"/>
              </a:spcAft>
              <a:buClr>
                <a:schemeClr val="accent5"/>
              </a:buClr>
              <a:buFont typeface="Arial" pitchFamily="34" charset="0"/>
              <a:buNone/>
              <a:defRPr/>
            </a:pPr>
            <a:endParaRPr lang="tr-TR" dirty="0" smtClean="0"/>
          </a:p>
          <a:p>
            <a:pPr fontAlgn="auto">
              <a:spcAft>
                <a:spcPts val="0"/>
              </a:spcAft>
              <a:buClr>
                <a:schemeClr val="accent5"/>
              </a:buClr>
              <a:buFont typeface="Arial" pitchFamily="34" charset="0"/>
              <a:buNone/>
              <a:defRPr/>
            </a:pPr>
            <a:r>
              <a:rPr lang="tr-TR" sz="2800" dirty="0" smtClean="0"/>
              <a:t>Psikolojik Danışmanlık ve Rehberlik Hizmetleri</a:t>
            </a:r>
            <a:endParaRPr lang="tr-TR" sz="2800" dirty="0"/>
          </a:p>
        </p:txBody>
      </p:sp>
      <p:sp>
        <p:nvSpPr>
          <p:cNvPr id="2" name="Başlık 1"/>
          <p:cNvSpPr>
            <a:spLocks noGrp="1"/>
          </p:cNvSpPr>
          <p:nvPr>
            <p:ph type="title"/>
          </p:nvPr>
        </p:nvSpPr>
        <p:spPr>
          <a:xfrm>
            <a:off x="683568" y="1268760"/>
            <a:ext cx="7772400" cy="1470025"/>
          </a:xfrm>
        </p:spPr>
        <p:txBody>
          <a:bodyPr rtlCol="0">
            <a:normAutofit fontScale="90000"/>
          </a:bodyPr>
          <a:lstStyle/>
          <a:p>
            <a:pPr fontAlgn="auto">
              <a:spcAft>
                <a:spcPts val="0"/>
              </a:spcAft>
              <a:defRPr/>
            </a:pPr>
            <a:r>
              <a:rPr lang="tr-TR" dirty="0"/>
              <a:t>İZMİR YÜKSEK TEKNOLOJİ ENSTİTÜSÜ</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352425" y="1463675"/>
            <a:ext cx="7680325" cy="4724400"/>
          </a:xfrm>
        </p:spPr>
        <p:txBody>
          <a:bodyPr/>
          <a:lstStyle/>
          <a:p>
            <a:pPr fontAlgn="auto">
              <a:spcAft>
                <a:spcPts val="0"/>
              </a:spcAft>
              <a:buClr>
                <a:schemeClr val="accent5"/>
              </a:buClr>
              <a:buFont typeface="Arial" pitchFamily="34" charset="0"/>
              <a:buNone/>
              <a:defRPr/>
            </a:pPr>
            <a:r>
              <a:rPr lang="tr-TR" sz="2400" dirty="0" smtClean="0"/>
              <a:t>Çocuğun </a:t>
            </a:r>
            <a:r>
              <a:rPr lang="tr-TR" sz="2400" dirty="0"/>
              <a:t>bir erişkin tarafından cinsel doyum amacı ile </a:t>
            </a:r>
            <a:r>
              <a:rPr lang="tr-TR" sz="2400" dirty="0" smtClean="0"/>
              <a:t>kullanılmasıdır</a:t>
            </a:r>
          </a:p>
          <a:p>
            <a:pPr fontAlgn="auto">
              <a:spcAft>
                <a:spcPts val="0"/>
              </a:spcAft>
              <a:buClr>
                <a:schemeClr val="accent5"/>
              </a:buClr>
              <a:buFont typeface="Arial" pitchFamily="34" charset="0"/>
              <a:buNone/>
              <a:defRPr/>
            </a:pPr>
            <a:r>
              <a:rPr lang="tr-TR" sz="2400" dirty="0"/>
              <a:t>Bir yetişkinin cinsel haz duymak amacıyla çocuğun cinsel organlarını okşaması, tecavüz etmesi, teşhircilik yapması, çocuğu pornografi aracı olarak kullanması şeklinde tanımlanabilen cinsel istismar, cinsel doyumu çocuklarla ilişkide arayan cinsel açıdan yetersiz kişilerce başvurulan bir suç çeşidi sayılmaktadır</a:t>
            </a:r>
          </a:p>
        </p:txBody>
      </p:sp>
      <p:sp>
        <p:nvSpPr>
          <p:cNvPr id="22530" name="Başlık 1"/>
          <p:cNvSpPr>
            <a:spLocks noGrp="1"/>
          </p:cNvSpPr>
          <p:nvPr>
            <p:ph type="title"/>
          </p:nvPr>
        </p:nvSpPr>
        <p:spPr/>
        <p:txBody>
          <a:bodyPr/>
          <a:lstStyle/>
          <a:p>
            <a:r>
              <a:rPr lang="tr-TR" smtClean="0"/>
              <a:t>Cinsel İstismar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352425" y="1463675"/>
            <a:ext cx="7680325" cy="4724400"/>
          </a:xfrm>
        </p:spPr>
        <p:txBody>
          <a:bodyPr/>
          <a:lstStyle/>
          <a:p>
            <a:pPr fontAlgn="auto">
              <a:spcAft>
                <a:spcPts val="0"/>
              </a:spcAft>
              <a:buClr>
                <a:schemeClr val="accent5"/>
              </a:buClr>
              <a:buFont typeface="Arial" pitchFamily="34" charset="0"/>
              <a:buNone/>
              <a:defRPr/>
            </a:pPr>
            <a:r>
              <a:rPr lang="tr-TR" sz="2400" dirty="0" smtClean="0"/>
              <a:t>Cinsel tacize uğramış çocuklarda; cinsel konulara aşırı ilgi duyma veya tamamen ilgisiz kalma, içine kapanma, aşırı davranışlar sergileme, sinirli olma, cinsel tacizi andıran oyunlar oynama - resimler çizme gözlemlenebilir</a:t>
            </a:r>
          </a:p>
        </p:txBody>
      </p:sp>
      <p:sp>
        <p:nvSpPr>
          <p:cNvPr id="23554" name="Başlık 1"/>
          <p:cNvSpPr>
            <a:spLocks noGrp="1"/>
          </p:cNvSpPr>
          <p:nvPr>
            <p:ph type="title"/>
          </p:nvPr>
        </p:nvSpPr>
        <p:spPr/>
        <p:txBody>
          <a:bodyPr/>
          <a:lstStyle/>
          <a:p>
            <a:r>
              <a:rPr lang="tr-TR" smtClean="0"/>
              <a:t>Cinsel İstismar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457200" y="1600200"/>
            <a:ext cx="8229600" cy="4708525"/>
          </a:xfrm>
        </p:spPr>
        <p:txBody>
          <a:bodyPr/>
          <a:lstStyle/>
          <a:p>
            <a:pPr fontAlgn="auto">
              <a:spcAft>
                <a:spcPts val="0"/>
              </a:spcAft>
              <a:buClr>
                <a:schemeClr val="accent5"/>
              </a:buClr>
              <a:buFont typeface="Arial" pitchFamily="34" charset="0"/>
              <a:buNone/>
              <a:defRPr/>
            </a:pPr>
            <a:r>
              <a:rPr lang="tr-TR" sz="2400" dirty="0"/>
              <a:t>Çocuk ve gençlerin, kendilerini etkileyen </a:t>
            </a:r>
            <a:r>
              <a:rPr lang="tr-TR" sz="2400" dirty="0" smtClean="0"/>
              <a:t>tutum ve davranışlara </a:t>
            </a:r>
            <a:r>
              <a:rPr lang="tr-TR" sz="2400" dirty="0"/>
              <a:t>maruz kalarak ya da </a:t>
            </a:r>
            <a:r>
              <a:rPr lang="tr-TR" sz="2400" dirty="0" smtClean="0"/>
              <a:t>gereksinim duydukları </a:t>
            </a:r>
            <a:r>
              <a:rPr lang="tr-TR" sz="2400" dirty="0"/>
              <a:t>ilgi, sevgi ve </a:t>
            </a:r>
            <a:r>
              <a:rPr lang="tr-TR" sz="2400" dirty="0" smtClean="0"/>
              <a:t>bakımdan mahrum bırakılarak </a:t>
            </a:r>
            <a:r>
              <a:rPr lang="tr-TR" sz="2400" dirty="0"/>
              <a:t>toplumsal ve bilimsel </a:t>
            </a:r>
            <a:r>
              <a:rPr lang="tr-TR" sz="2400" dirty="0" smtClean="0"/>
              <a:t>standartlara göre </a:t>
            </a:r>
            <a:r>
              <a:rPr lang="tr-TR" sz="2400" dirty="0"/>
              <a:t>psikolojik hasara </a:t>
            </a:r>
            <a:r>
              <a:rPr lang="tr-TR" sz="2400" dirty="0" smtClean="0"/>
              <a:t>uğratılmaları durumudur (Kara ve ark., 2004)</a:t>
            </a:r>
            <a:endParaRPr lang="tr-TR" sz="2400" dirty="0"/>
          </a:p>
        </p:txBody>
      </p:sp>
      <p:sp>
        <p:nvSpPr>
          <p:cNvPr id="24578" name="Başlık 1"/>
          <p:cNvSpPr>
            <a:spLocks noGrp="1"/>
          </p:cNvSpPr>
          <p:nvPr>
            <p:ph type="title"/>
          </p:nvPr>
        </p:nvSpPr>
        <p:spPr/>
        <p:txBody>
          <a:bodyPr/>
          <a:lstStyle/>
          <a:p>
            <a:r>
              <a:rPr lang="tr-TR" smtClean="0"/>
              <a:t>Duygusal İstismar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352425" y="1463675"/>
            <a:ext cx="7680325" cy="4724400"/>
          </a:xfrm>
        </p:spPr>
        <p:txBody>
          <a:bodyPr/>
          <a:lstStyle/>
          <a:p>
            <a:pPr fontAlgn="auto">
              <a:spcAft>
                <a:spcPts val="0"/>
              </a:spcAft>
              <a:buClr>
                <a:schemeClr val="accent5"/>
              </a:buClr>
              <a:buFont typeface="Arial" pitchFamily="34" charset="0"/>
              <a:buNone/>
              <a:defRPr/>
            </a:pPr>
            <a:r>
              <a:rPr lang="tr-TR" sz="2400" dirty="0"/>
              <a:t>Reddetme, yalnız bırakma, aşırı koruma, aşırı hoşgörü, baskı, sevgiden ve uyarandan yoksun bırakma, sürekli eleştiri, aşağılama, tehdit, korkutma, yıldırma, suça yöneltme, suçlama, yok sayma, çocuğun yaşına ve özelliklerine uygun olmayan beklentiler içinde olma, çocuğu aile içi uyuşmazlıklarda taraf tutmaya zorlama, aile içi şiddete tanık etme gibi davranışlar duygusal istismar </a:t>
            </a:r>
            <a:r>
              <a:rPr lang="tr-TR" sz="2400" dirty="0" smtClean="0"/>
              <a:t>örnekleridir</a:t>
            </a:r>
            <a:endParaRPr lang="tr-TR" sz="2400" dirty="0"/>
          </a:p>
        </p:txBody>
      </p:sp>
      <p:sp>
        <p:nvSpPr>
          <p:cNvPr id="25602" name="Başlık 1"/>
          <p:cNvSpPr>
            <a:spLocks noGrp="1"/>
          </p:cNvSpPr>
          <p:nvPr>
            <p:ph type="title"/>
          </p:nvPr>
        </p:nvSpPr>
        <p:spPr/>
        <p:txBody>
          <a:bodyPr/>
          <a:lstStyle/>
          <a:p>
            <a:r>
              <a:rPr lang="tr-TR" smtClean="0"/>
              <a:t>Duygusal İstismar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352425" y="1463675"/>
            <a:ext cx="7680325" cy="4724400"/>
          </a:xfrm>
        </p:spPr>
        <p:txBody>
          <a:bodyPr/>
          <a:lstStyle/>
          <a:p>
            <a:pPr fontAlgn="auto">
              <a:spcAft>
                <a:spcPts val="0"/>
              </a:spcAft>
              <a:buClr>
                <a:schemeClr val="accent5"/>
              </a:buClr>
              <a:buFont typeface="Arial" pitchFamily="34" charset="0"/>
              <a:buNone/>
              <a:defRPr/>
            </a:pPr>
            <a:r>
              <a:rPr lang="tr-TR" sz="2400" dirty="0"/>
              <a:t>Anne-babası tarafından sürekli eleştirilen, aşağılanan, sevgi ve ilgi ihtiyacı yeterince karşılanamayan çocuklar, pasif kişilik özelliklerine sahip, kendine güveni olmayan ve </a:t>
            </a:r>
            <a:r>
              <a:rPr lang="tr-TR" sz="2400" dirty="0" err="1"/>
              <a:t>antisosyal</a:t>
            </a:r>
            <a:r>
              <a:rPr lang="tr-TR" sz="2400" dirty="0"/>
              <a:t> davranışlar gösteren kişiler olarak tanımlanmaktadır </a:t>
            </a:r>
          </a:p>
          <a:p>
            <a:pPr fontAlgn="auto">
              <a:spcAft>
                <a:spcPts val="0"/>
              </a:spcAft>
              <a:buClr>
                <a:schemeClr val="accent5"/>
              </a:buClr>
              <a:buFont typeface="Arial" pitchFamily="34" charset="0"/>
              <a:buNone/>
              <a:defRPr/>
            </a:pPr>
            <a:r>
              <a:rPr lang="tr-TR" sz="2400" dirty="0"/>
              <a:t>Duygusal istismar, çocukların fiziksel ve zihinsel gelişimlerini de olumsuz yönde etkileyebilmektedir. Çocuklarda öğrenme güçlüğü ve dikkat dağınıklığı gibi sorunlar ortaya </a:t>
            </a:r>
            <a:r>
              <a:rPr lang="tr-TR" sz="2400" dirty="0" smtClean="0"/>
              <a:t>çıkarabilir</a:t>
            </a:r>
            <a:endParaRPr lang="tr-TR" sz="2400" dirty="0"/>
          </a:p>
        </p:txBody>
      </p:sp>
      <p:sp>
        <p:nvSpPr>
          <p:cNvPr id="26626" name="Başlık 1"/>
          <p:cNvSpPr>
            <a:spLocks noGrp="1"/>
          </p:cNvSpPr>
          <p:nvPr>
            <p:ph type="title"/>
          </p:nvPr>
        </p:nvSpPr>
        <p:spPr/>
        <p:txBody>
          <a:bodyPr/>
          <a:lstStyle/>
          <a:p>
            <a:r>
              <a:rPr lang="tr-TR" smtClean="0"/>
              <a:t>Duygusal İstismar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352425" y="1463675"/>
            <a:ext cx="7680325" cy="4724400"/>
          </a:xfrm>
        </p:spPr>
        <p:txBody>
          <a:bodyPr/>
          <a:lstStyle/>
          <a:p>
            <a:pPr fontAlgn="auto">
              <a:spcAft>
                <a:spcPts val="0"/>
              </a:spcAft>
              <a:buClr>
                <a:schemeClr val="accent5"/>
              </a:buClr>
              <a:buFont typeface="Arial" pitchFamily="34" charset="0"/>
              <a:buNone/>
              <a:defRPr/>
            </a:pPr>
            <a:r>
              <a:rPr lang="tr-TR" sz="2400" dirty="0"/>
              <a:t>Türkiye'de çocuk istismarı konusunda yapılan araştırmalarda, yüzde 78 gibi yüksek bir oran ile duygusal istismarın ilk sırada olduğu görülmektedir. Fiziksel istismar yüzde 24 ve cinsel istismar yüzde 9 oranındadır. Eğitimsiz ailelerin yüzde 40'ı çocuklarını istismar ederken, eğitim düzeyi yüksek ailelerde bu oran yüzde </a:t>
            </a:r>
            <a:r>
              <a:rPr lang="tr-TR" sz="2400" dirty="0" smtClean="0"/>
              <a:t>17'dir (Turhan ve ark., 2006)</a:t>
            </a:r>
            <a:endParaRPr lang="tr-TR"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352425" y="1463675"/>
            <a:ext cx="7680325" cy="4724400"/>
          </a:xfrm>
        </p:spPr>
        <p:txBody>
          <a:bodyPr/>
          <a:lstStyle/>
          <a:p>
            <a:pPr fontAlgn="auto">
              <a:spcAft>
                <a:spcPts val="0"/>
              </a:spcAft>
              <a:buClr>
                <a:schemeClr val="accent5"/>
              </a:buClr>
              <a:buFont typeface="Arial" pitchFamily="34" charset="0"/>
              <a:buNone/>
              <a:defRPr/>
            </a:pPr>
            <a:r>
              <a:rPr lang="tr-TR" sz="2400" dirty="0"/>
              <a:t>Çeşitli araştırmalar, çocuğa sık sık uygulanan güç gösterisinin (dayak gibi) yetersiz bir iç denetim oluşmasına yol açtığını, çocuğun dış denetime gereksinme duyar duruma geldiğini </a:t>
            </a:r>
            <a:r>
              <a:rPr lang="tr-TR" sz="2400" dirty="0" smtClean="0"/>
              <a:t>göstermiştir</a:t>
            </a:r>
            <a:r>
              <a:rPr lang="tr-TR" sz="2400" dirty="0"/>
              <a:t> </a:t>
            </a:r>
            <a:r>
              <a:rPr lang="tr-TR" sz="2400" dirty="0" smtClean="0"/>
              <a:t>( Ayan, 2007)</a:t>
            </a:r>
            <a:endParaRPr lang="tr-TR"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352425" y="1463675"/>
            <a:ext cx="7680325" cy="4724400"/>
          </a:xfrm>
        </p:spPr>
        <p:txBody>
          <a:bodyPr/>
          <a:lstStyle/>
          <a:p>
            <a:pPr fontAlgn="auto">
              <a:spcAft>
                <a:spcPts val="0"/>
              </a:spcAft>
              <a:buClr>
                <a:schemeClr val="accent5"/>
              </a:buClr>
              <a:buFont typeface="Arial" pitchFamily="34" charset="0"/>
              <a:buNone/>
              <a:defRPr/>
            </a:pPr>
            <a:r>
              <a:rPr lang="tr-TR" sz="2400" dirty="0"/>
              <a:t>Çocuk </a:t>
            </a:r>
            <a:r>
              <a:rPr lang="tr-TR" sz="2400" dirty="0" smtClean="0"/>
              <a:t>ihmali</a:t>
            </a:r>
            <a:r>
              <a:rPr lang="tr-TR" sz="2400" dirty="0"/>
              <a:t>; çocuğa bakmakla yükümlü olan kişilerin bu yükümlülüğü yerine </a:t>
            </a:r>
            <a:r>
              <a:rPr lang="tr-TR" sz="2400" dirty="0" smtClean="0"/>
              <a:t>getirmemesidir</a:t>
            </a:r>
          </a:p>
          <a:p>
            <a:pPr fontAlgn="auto">
              <a:spcAft>
                <a:spcPts val="0"/>
              </a:spcAft>
              <a:buClr>
                <a:schemeClr val="accent5"/>
              </a:buClr>
              <a:buFont typeface="Arial" pitchFamily="34" charset="0"/>
              <a:buNone/>
              <a:defRPr/>
            </a:pPr>
            <a:r>
              <a:rPr lang="tr-TR" sz="2400" dirty="0"/>
              <a:t>İhmal edilmiş çocuklarda fiziksel istismara </a:t>
            </a:r>
            <a:r>
              <a:rPr lang="tr-TR" sz="2400" dirty="0" smtClean="0"/>
              <a:t>uğramış çocuklara </a:t>
            </a:r>
            <a:r>
              <a:rPr lang="tr-TR" sz="2400" dirty="0"/>
              <a:t>göre daha ağır bilişsel ve akademik </a:t>
            </a:r>
            <a:r>
              <a:rPr lang="tr-TR" sz="2400" dirty="0" smtClean="0"/>
              <a:t>bozukluklar, daha </a:t>
            </a:r>
            <a:r>
              <a:rPr lang="tr-TR" sz="2400" dirty="0"/>
              <a:t>fazla sosyal içe çekilme, daha kısıtlı </a:t>
            </a:r>
            <a:r>
              <a:rPr lang="tr-TR" sz="2400" dirty="0" smtClean="0"/>
              <a:t>arkadaş ilişkileri </a:t>
            </a:r>
            <a:r>
              <a:rPr lang="tr-TR" sz="2400" dirty="0"/>
              <a:t>ve daha yoğun içe atım sorunları </a:t>
            </a:r>
            <a:r>
              <a:rPr lang="tr-TR" sz="2400" dirty="0" smtClean="0"/>
              <a:t>görülmektedir (Taner ve Gökler, 2004)</a:t>
            </a:r>
          </a:p>
        </p:txBody>
      </p:sp>
      <p:sp>
        <p:nvSpPr>
          <p:cNvPr id="29698" name="Başlık 1"/>
          <p:cNvSpPr>
            <a:spLocks noGrp="1"/>
          </p:cNvSpPr>
          <p:nvPr>
            <p:ph type="title"/>
          </p:nvPr>
        </p:nvSpPr>
        <p:spPr/>
        <p:txBody>
          <a:bodyPr/>
          <a:lstStyle/>
          <a:p>
            <a:r>
              <a:rPr lang="tr-TR" smtClean="0"/>
              <a:t>Çocuk İhmali</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352425" y="1463675"/>
            <a:ext cx="7680325" cy="4724400"/>
          </a:xfrm>
        </p:spPr>
        <p:txBody>
          <a:bodyPr/>
          <a:lstStyle/>
          <a:p>
            <a:pPr fontAlgn="auto">
              <a:spcAft>
                <a:spcPts val="0"/>
              </a:spcAft>
              <a:buClr>
                <a:schemeClr val="accent5"/>
              </a:buClr>
              <a:buFont typeface="Arial" pitchFamily="34" charset="0"/>
              <a:buNone/>
              <a:defRPr/>
            </a:pPr>
            <a:r>
              <a:rPr lang="tr-TR" sz="2400" dirty="0" smtClean="0"/>
              <a:t>Çocuk </a:t>
            </a:r>
            <a:r>
              <a:rPr lang="tr-TR" sz="2400" dirty="0"/>
              <a:t>ihmali;</a:t>
            </a:r>
          </a:p>
          <a:p>
            <a:pPr fontAlgn="auto">
              <a:spcAft>
                <a:spcPts val="0"/>
              </a:spcAft>
              <a:buClr>
                <a:schemeClr val="accent5"/>
              </a:buClr>
              <a:buFont typeface="Wingdings" pitchFamily="2" charset="2"/>
              <a:buChar char="ü"/>
              <a:defRPr/>
            </a:pPr>
            <a:r>
              <a:rPr lang="tr-TR" sz="2400" dirty="0"/>
              <a:t>Fiziksel ihmal</a:t>
            </a:r>
          </a:p>
          <a:p>
            <a:pPr fontAlgn="auto">
              <a:spcAft>
                <a:spcPts val="0"/>
              </a:spcAft>
              <a:buClr>
                <a:schemeClr val="accent5"/>
              </a:buClr>
              <a:buFont typeface="Wingdings" pitchFamily="2" charset="2"/>
              <a:buChar char="ü"/>
              <a:defRPr/>
            </a:pPr>
            <a:r>
              <a:rPr lang="tr-TR" sz="2400" dirty="0"/>
              <a:t>Duygusal ihmal olarak ikiye </a:t>
            </a:r>
            <a:r>
              <a:rPr lang="tr-TR" sz="2400" dirty="0" smtClean="0"/>
              <a:t>ayrılmaktadır</a:t>
            </a:r>
            <a:endParaRPr lang="tr-TR" sz="2400" dirty="0"/>
          </a:p>
        </p:txBody>
      </p:sp>
      <p:sp>
        <p:nvSpPr>
          <p:cNvPr id="30722" name="Başlık 1"/>
          <p:cNvSpPr>
            <a:spLocks noGrp="1"/>
          </p:cNvSpPr>
          <p:nvPr>
            <p:ph type="title"/>
          </p:nvPr>
        </p:nvSpPr>
        <p:spPr/>
        <p:txBody>
          <a:bodyPr/>
          <a:lstStyle/>
          <a:p>
            <a:r>
              <a:rPr lang="tr-TR" smtClean="0"/>
              <a:t>Çocuk İhmali</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352425" y="1463675"/>
            <a:ext cx="7680325" cy="4724400"/>
          </a:xfrm>
        </p:spPr>
        <p:txBody>
          <a:bodyPr/>
          <a:lstStyle/>
          <a:p>
            <a:pPr fontAlgn="auto">
              <a:spcAft>
                <a:spcPts val="0"/>
              </a:spcAft>
              <a:buClr>
                <a:schemeClr val="accent5"/>
              </a:buClr>
              <a:buFont typeface="Arial" pitchFamily="34" charset="0"/>
              <a:buNone/>
              <a:defRPr/>
            </a:pPr>
            <a:r>
              <a:rPr lang="tr-TR" sz="2400" dirty="0"/>
              <a:t>Fiziksel ihmal, 18 yaşından küçük çocuk ya da gencin yetersiz besleme, giydirme, hijyen ya da bakım verme sonucunda zarara uğramasıdır</a:t>
            </a:r>
          </a:p>
          <a:p>
            <a:pPr fontAlgn="auto">
              <a:spcAft>
                <a:spcPts val="0"/>
              </a:spcAft>
              <a:buClr>
                <a:schemeClr val="accent5"/>
              </a:buClr>
              <a:buFont typeface="Arial" pitchFamily="34" charset="0"/>
              <a:buNone/>
              <a:defRPr/>
            </a:pPr>
            <a:r>
              <a:rPr lang="tr-TR" sz="2400" dirty="0"/>
              <a:t>Büyüme-gelişme geriliği olan çocuklarda ve kazalara bağlı </a:t>
            </a:r>
            <a:r>
              <a:rPr lang="tr-TR" sz="2400" dirty="0" smtClean="0"/>
              <a:t>doku bozukluklarında </a:t>
            </a:r>
            <a:r>
              <a:rPr lang="tr-TR" sz="2400" dirty="0"/>
              <a:t>sıklıkla fiziksel ihmal söz </a:t>
            </a:r>
            <a:r>
              <a:rPr lang="tr-TR" sz="2400" dirty="0" smtClean="0"/>
              <a:t>konusudur</a:t>
            </a:r>
            <a:endParaRPr lang="tr-TR" sz="2400" dirty="0"/>
          </a:p>
        </p:txBody>
      </p:sp>
      <p:sp>
        <p:nvSpPr>
          <p:cNvPr id="31746" name="Başlık 1"/>
          <p:cNvSpPr>
            <a:spLocks noGrp="1"/>
          </p:cNvSpPr>
          <p:nvPr>
            <p:ph type="title"/>
          </p:nvPr>
        </p:nvSpPr>
        <p:spPr/>
        <p:txBody>
          <a:bodyPr/>
          <a:lstStyle/>
          <a:p>
            <a:r>
              <a:rPr lang="tr-TR" smtClean="0"/>
              <a:t>Fiziksel İhmal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fontAlgn="auto">
              <a:spcAft>
                <a:spcPts val="0"/>
              </a:spcAft>
              <a:defRPr/>
            </a:pPr>
            <a:r>
              <a:rPr lang="tr-TR" dirty="0"/>
              <a:t>Çocuk İstismarı</a:t>
            </a:r>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352425" y="1463675"/>
            <a:ext cx="7680325" cy="4724400"/>
          </a:xfrm>
        </p:spPr>
        <p:txBody>
          <a:bodyPr/>
          <a:lstStyle/>
          <a:p>
            <a:pPr fontAlgn="auto">
              <a:spcAft>
                <a:spcPts val="0"/>
              </a:spcAft>
              <a:buClr>
                <a:schemeClr val="accent5"/>
              </a:buClr>
              <a:buFont typeface="Arial" pitchFamily="34" charset="0"/>
              <a:buNone/>
              <a:defRPr/>
            </a:pPr>
            <a:r>
              <a:rPr lang="tr-TR" sz="2400" dirty="0" smtClean="0"/>
              <a:t>Duygusal ihmal, sevgi</a:t>
            </a:r>
            <a:r>
              <a:rPr lang="tr-TR" sz="2400" dirty="0"/>
              <a:t>, destek, ilgi, duygusallık, terbiye, </a:t>
            </a:r>
            <a:r>
              <a:rPr lang="tr-TR" sz="2400" dirty="0" smtClean="0"/>
              <a:t>bağlanma gibi </a:t>
            </a:r>
            <a:r>
              <a:rPr lang="tr-TR" sz="2400" dirty="0"/>
              <a:t>duygusal ihtiyaçlarının karşılanmamasıdır</a:t>
            </a:r>
          </a:p>
        </p:txBody>
      </p:sp>
      <p:sp>
        <p:nvSpPr>
          <p:cNvPr id="32770" name="Başlık 1"/>
          <p:cNvSpPr>
            <a:spLocks noGrp="1"/>
          </p:cNvSpPr>
          <p:nvPr>
            <p:ph type="title"/>
          </p:nvPr>
        </p:nvSpPr>
        <p:spPr/>
        <p:txBody>
          <a:bodyPr/>
          <a:lstStyle/>
          <a:p>
            <a:r>
              <a:rPr lang="tr-TR" smtClean="0"/>
              <a:t>Duygusal İhmal</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352425" y="1463675"/>
            <a:ext cx="7680325" cy="4724400"/>
          </a:xfrm>
        </p:spPr>
        <p:txBody>
          <a:bodyPr/>
          <a:lstStyle/>
          <a:p>
            <a:pPr fontAlgn="auto">
              <a:spcAft>
                <a:spcPts val="0"/>
              </a:spcAft>
              <a:buClr>
                <a:schemeClr val="accent5"/>
              </a:buClr>
              <a:buFont typeface="Arial" pitchFamily="34" charset="0"/>
              <a:buNone/>
              <a:defRPr/>
            </a:pPr>
            <a:r>
              <a:rPr lang="tr-TR" sz="2400" dirty="0"/>
              <a:t>Çocuk </a:t>
            </a:r>
            <a:r>
              <a:rPr lang="tr-TR" sz="2400" dirty="0" smtClean="0"/>
              <a:t>istismarından korunma önlemleri üç </a:t>
            </a:r>
            <a:r>
              <a:rPr lang="tr-TR" sz="2400" dirty="0"/>
              <a:t>başlık altında </a:t>
            </a:r>
            <a:r>
              <a:rPr lang="tr-TR" sz="2400" dirty="0" smtClean="0"/>
              <a:t>toplanabilir</a:t>
            </a:r>
          </a:p>
          <a:p>
            <a:pPr fontAlgn="auto">
              <a:spcAft>
                <a:spcPts val="0"/>
              </a:spcAft>
              <a:buClr>
                <a:schemeClr val="accent5"/>
              </a:buClr>
              <a:buFont typeface="Wingdings" pitchFamily="2" charset="2"/>
              <a:buChar char="ü"/>
              <a:defRPr/>
            </a:pPr>
            <a:r>
              <a:rPr lang="tr-TR" sz="2400" dirty="0" smtClean="0"/>
              <a:t>Birincil korunma</a:t>
            </a:r>
          </a:p>
          <a:p>
            <a:pPr fontAlgn="auto">
              <a:spcAft>
                <a:spcPts val="0"/>
              </a:spcAft>
              <a:buClr>
                <a:schemeClr val="accent5"/>
              </a:buClr>
              <a:buFont typeface="Wingdings" pitchFamily="2" charset="2"/>
              <a:buChar char="ü"/>
              <a:defRPr/>
            </a:pPr>
            <a:r>
              <a:rPr lang="tr-TR" sz="2400" dirty="0" smtClean="0"/>
              <a:t>İkincil korunma</a:t>
            </a:r>
          </a:p>
          <a:p>
            <a:pPr fontAlgn="auto">
              <a:spcAft>
                <a:spcPts val="0"/>
              </a:spcAft>
              <a:buClr>
                <a:schemeClr val="accent5"/>
              </a:buClr>
              <a:buFont typeface="Wingdings" pitchFamily="2" charset="2"/>
              <a:buChar char="ü"/>
              <a:defRPr/>
            </a:pPr>
            <a:r>
              <a:rPr lang="tr-TR" sz="2400" dirty="0" smtClean="0"/>
              <a:t>Üçüncül korunma</a:t>
            </a:r>
            <a:endParaRPr lang="tr-TR" sz="2400" dirty="0"/>
          </a:p>
        </p:txBody>
      </p:sp>
      <p:sp>
        <p:nvSpPr>
          <p:cNvPr id="33794" name="Başlık 1"/>
          <p:cNvSpPr>
            <a:spLocks noGrp="1"/>
          </p:cNvSpPr>
          <p:nvPr>
            <p:ph type="title"/>
          </p:nvPr>
        </p:nvSpPr>
        <p:spPr/>
        <p:txBody>
          <a:bodyPr/>
          <a:lstStyle/>
          <a:p>
            <a:r>
              <a:rPr lang="tr-TR" smtClean="0"/>
              <a:t>Korunma Önlemleri</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352425" y="1463675"/>
            <a:ext cx="7680325" cy="4724400"/>
          </a:xfrm>
        </p:spPr>
        <p:txBody>
          <a:bodyPr/>
          <a:lstStyle/>
          <a:p>
            <a:pPr fontAlgn="auto">
              <a:spcAft>
                <a:spcPts val="0"/>
              </a:spcAft>
              <a:buClr>
                <a:schemeClr val="accent5"/>
              </a:buClr>
              <a:buFont typeface="Arial" pitchFamily="34" charset="0"/>
              <a:buNone/>
              <a:defRPr/>
            </a:pPr>
            <a:r>
              <a:rPr lang="tr-TR" sz="2400" dirty="0"/>
              <a:t>Birincil korunma: Şiddet olgularının görülmemesi için yapılan çalışmaları kapsar. </a:t>
            </a:r>
            <a:r>
              <a:rPr lang="tr-TR" sz="2400" dirty="0" smtClean="0"/>
              <a:t>Sağlık </a:t>
            </a:r>
            <a:r>
              <a:rPr lang="tr-TR" sz="2400" dirty="0"/>
              <a:t>bakımı, riskli grupların saptanması, doğum öncesi ve sonrasında izlem, aile planlaması, anne babalara çocuk bakımı eğitimi verilmesi gibi sağlık hizmetlerinin yanı sıra, kreş ve anaokulu gibi ailelere destek verecek sosyal kurumların yaygınlaştırılması, işsizlik ve yoksullukla mücadele gibi pek çok konuyu kapsar</a:t>
            </a:r>
          </a:p>
        </p:txBody>
      </p:sp>
      <p:sp>
        <p:nvSpPr>
          <p:cNvPr id="34818" name="Başlık 1"/>
          <p:cNvSpPr>
            <a:spLocks noGrp="1"/>
          </p:cNvSpPr>
          <p:nvPr>
            <p:ph type="title"/>
          </p:nvPr>
        </p:nvSpPr>
        <p:spPr/>
        <p:txBody>
          <a:bodyPr/>
          <a:lstStyle/>
          <a:p>
            <a:r>
              <a:rPr lang="tr-TR" smtClean="0"/>
              <a:t>Korunma Önlemleri</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352425" y="1463675"/>
            <a:ext cx="7680325" cy="4724400"/>
          </a:xfrm>
        </p:spPr>
        <p:txBody>
          <a:bodyPr/>
          <a:lstStyle/>
          <a:p>
            <a:pPr fontAlgn="auto">
              <a:spcAft>
                <a:spcPts val="0"/>
              </a:spcAft>
              <a:buClr>
                <a:schemeClr val="accent5"/>
              </a:buClr>
              <a:buFont typeface="Arial" pitchFamily="34" charset="0"/>
              <a:buNone/>
              <a:defRPr/>
            </a:pPr>
            <a:r>
              <a:rPr lang="tr-TR" sz="2400" dirty="0"/>
              <a:t>İkincil korunma: İstismara uğrayan çocukların erken tanısı, uygun tedavisi ve izlemini içerir. İstismara uğrayanların erken tanı ve etkin tedavisi çocukların görecekleri zararın boyutunu azaltacaktır</a:t>
            </a:r>
          </a:p>
        </p:txBody>
      </p:sp>
      <p:sp>
        <p:nvSpPr>
          <p:cNvPr id="35842" name="Başlık 1"/>
          <p:cNvSpPr>
            <a:spLocks noGrp="1"/>
          </p:cNvSpPr>
          <p:nvPr>
            <p:ph type="title"/>
          </p:nvPr>
        </p:nvSpPr>
        <p:spPr/>
        <p:txBody>
          <a:bodyPr/>
          <a:lstStyle/>
          <a:p>
            <a:r>
              <a:rPr lang="tr-TR" smtClean="0"/>
              <a:t>Korunma Önlemleri</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352425" y="1463675"/>
            <a:ext cx="7680325" cy="4724400"/>
          </a:xfrm>
        </p:spPr>
        <p:txBody>
          <a:bodyPr/>
          <a:lstStyle/>
          <a:p>
            <a:pPr fontAlgn="auto">
              <a:spcAft>
                <a:spcPts val="0"/>
              </a:spcAft>
              <a:buClr>
                <a:schemeClr val="accent5"/>
              </a:buClr>
              <a:buFont typeface="Arial" pitchFamily="34" charset="0"/>
              <a:buNone/>
              <a:defRPr/>
            </a:pPr>
            <a:r>
              <a:rPr lang="tr-TR" sz="2400" dirty="0"/>
              <a:t>Üçüncül korunma: İstismarın gerçekleşmesi durumunda zararın hafifletilmesine yönelik, yinelenmesini önleyici, tedavi edici ve </a:t>
            </a:r>
            <a:r>
              <a:rPr lang="tr-TR" sz="2400" dirty="0" err="1"/>
              <a:t>rehabilite</a:t>
            </a:r>
            <a:r>
              <a:rPr lang="tr-TR" sz="2400" dirty="0"/>
              <a:t> edici çabaları kapsar</a:t>
            </a:r>
          </a:p>
        </p:txBody>
      </p:sp>
      <p:sp>
        <p:nvSpPr>
          <p:cNvPr id="36866" name="Başlık 1"/>
          <p:cNvSpPr>
            <a:spLocks noGrp="1"/>
          </p:cNvSpPr>
          <p:nvPr>
            <p:ph type="title"/>
          </p:nvPr>
        </p:nvSpPr>
        <p:spPr/>
        <p:txBody>
          <a:bodyPr/>
          <a:lstStyle/>
          <a:p>
            <a:r>
              <a:rPr lang="tr-TR" smtClean="0"/>
              <a:t>Korunma Önlemleri</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352425" y="1463675"/>
            <a:ext cx="7680325" cy="4724400"/>
          </a:xfrm>
        </p:spPr>
        <p:txBody>
          <a:bodyPr/>
          <a:lstStyle/>
          <a:p>
            <a:pPr fontAlgn="auto">
              <a:spcAft>
                <a:spcPts val="0"/>
              </a:spcAft>
              <a:buClr>
                <a:schemeClr val="accent5"/>
              </a:buClr>
              <a:buFont typeface="Arial" pitchFamily="34" charset="0"/>
              <a:buNone/>
              <a:defRPr/>
            </a:pPr>
            <a:r>
              <a:rPr lang="tr-TR" dirty="0"/>
              <a:t>Ayan S. (2007). Aile  </a:t>
            </a:r>
            <a:r>
              <a:rPr lang="tr-TR" dirty="0" smtClean="0"/>
              <a:t>içinde  şiddete Uğrayan Çocukların Saldırganlık Eğilimi. </a:t>
            </a:r>
            <a:r>
              <a:rPr lang="tr-TR" dirty="0" err="1"/>
              <a:t>Anatolian</a:t>
            </a:r>
            <a:r>
              <a:rPr lang="tr-TR" dirty="0"/>
              <a:t> </a:t>
            </a:r>
            <a:r>
              <a:rPr lang="tr-TR" dirty="0" err="1"/>
              <a:t>Journol</a:t>
            </a:r>
            <a:r>
              <a:rPr lang="tr-TR" dirty="0"/>
              <a:t> </a:t>
            </a:r>
            <a:r>
              <a:rPr lang="tr-TR" dirty="0" smtClean="0"/>
              <a:t>Of </a:t>
            </a:r>
            <a:r>
              <a:rPr lang="tr-TR" dirty="0" err="1" smtClean="0"/>
              <a:t>Psychiatry</a:t>
            </a:r>
            <a:r>
              <a:rPr lang="tr-TR" dirty="0" smtClean="0"/>
              <a:t>, 8,206–214.</a:t>
            </a:r>
          </a:p>
          <a:p>
            <a:pPr fontAlgn="auto">
              <a:spcAft>
                <a:spcPts val="0"/>
              </a:spcAft>
              <a:buClr>
                <a:schemeClr val="accent5"/>
              </a:buClr>
              <a:buFont typeface="Arial" pitchFamily="34" charset="0"/>
              <a:buNone/>
              <a:defRPr/>
            </a:pPr>
            <a:r>
              <a:rPr lang="tr-TR" dirty="0" smtClean="0"/>
              <a:t>Kara </a:t>
            </a:r>
            <a:r>
              <a:rPr lang="tr-TR" dirty="0"/>
              <a:t>B., </a:t>
            </a:r>
            <a:r>
              <a:rPr lang="tr-TR" dirty="0" smtClean="0"/>
              <a:t>Biçer </a:t>
            </a:r>
            <a:r>
              <a:rPr lang="tr-TR" dirty="0"/>
              <a:t>Ü. ve </a:t>
            </a:r>
            <a:r>
              <a:rPr lang="tr-TR" dirty="0" smtClean="0"/>
              <a:t>Gökalp </a:t>
            </a:r>
            <a:r>
              <a:rPr lang="tr-TR" dirty="0"/>
              <a:t>A. (2004</a:t>
            </a:r>
            <a:r>
              <a:rPr lang="tr-TR" dirty="0" smtClean="0"/>
              <a:t>). Çocuk İstismarı.  </a:t>
            </a:r>
            <a:r>
              <a:rPr lang="tr-TR" dirty="0"/>
              <a:t>Çocuk Hastalıkları </a:t>
            </a:r>
            <a:r>
              <a:rPr lang="tr-TR" dirty="0" smtClean="0"/>
              <a:t>ve Sağlığı Dergisi, </a:t>
            </a:r>
            <a:r>
              <a:rPr lang="tr-TR" dirty="0"/>
              <a:t>47(2</a:t>
            </a:r>
            <a:r>
              <a:rPr lang="tr-TR" dirty="0" smtClean="0"/>
              <a:t>), 140-151.</a:t>
            </a:r>
            <a:endParaRPr lang="tr-TR" dirty="0"/>
          </a:p>
          <a:p>
            <a:pPr fontAlgn="auto">
              <a:spcAft>
                <a:spcPts val="0"/>
              </a:spcAft>
              <a:buClr>
                <a:schemeClr val="accent5"/>
              </a:buClr>
              <a:buFont typeface="Arial" pitchFamily="34" charset="0"/>
              <a:buNone/>
              <a:defRPr/>
            </a:pPr>
            <a:r>
              <a:rPr lang="tr-TR" dirty="0" err="1" smtClean="0"/>
              <a:t>Kurtay</a:t>
            </a:r>
            <a:r>
              <a:rPr lang="tr-TR" dirty="0" smtClean="0"/>
              <a:t> </a:t>
            </a:r>
            <a:r>
              <a:rPr lang="tr-TR" dirty="0"/>
              <a:t>D. (2008). Çocuk İhmal ve İstismarının </a:t>
            </a:r>
            <a:r>
              <a:rPr lang="tr-TR" dirty="0" smtClean="0"/>
              <a:t>Önlenmesi. </a:t>
            </a:r>
            <a:r>
              <a:rPr lang="tr-TR" dirty="0">
                <a:hlinkClick r:id="rId2"/>
              </a:rPr>
              <a:t>http://www.sosyalhizmetuzmani.org</a:t>
            </a:r>
            <a:r>
              <a:rPr lang="tr-TR" dirty="0" smtClean="0">
                <a:hlinkClick r:id="rId2"/>
              </a:rPr>
              <a:t>/</a:t>
            </a:r>
            <a:endParaRPr lang="tr-TR" dirty="0" smtClean="0"/>
          </a:p>
          <a:p>
            <a:pPr fontAlgn="auto">
              <a:spcAft>
                <a:spcPts val="0"/>
              </a:spcAft>
              <a:buClr>
                <a:schemeClr val="accent5"/>
              </a:buClr>
              <a:buFont typeface="Arial" pitchFamily="34" charset="0"/>
              <a:buNone/>
              <a:defRPr/>
            </a:pPr>
            <a:r>
              <a:rPr lang="tr-TR" dirty="0" smtClean="0"/>
              <a:t>Taner </a:t>
            </a:r>
            <a:r>
              <a:rPr lang="tr-TR" dirty="0"/>
              <a:t>Y. ve </a:t>
            </a:r>
            <a:r>
              <a:rPr lang="tr-TR" dirty="0" smtClean="0"/>
              <a:t>Gökler </a:t>
            </a:r>
            <a:r>
              <a:rPr lang="tr-TR" dirty="0"/>
              <a:t>B. (2004). Çocuk istismarı ve ihmali: Psikiyatrik </a:t>
            </a:r>
            <a:r>
              <a:rPr lang="tr-TR" dirty="0" smtClean="0"/>
              <a:t>yönleri</a:t>
            </a:r>
            <a:r>
              <a:rPr lang="tr-TR" dirty="0"/>
              <a:t>. Hacettepe Tıp Dergisi, 35, 82-86.</a:t>
            </a:r>
            <a:endParaRPr lang="tr-TR" dirty="0" smtClean="0"/>
          </a:p>
          <a:p>
            <a:pPr fontAlgn="auto">
              <a:spcAft>
                <a:spcPts val="0"/>
              </a:spcAft>
              <a:buClr>
                <a:schemeClr val="accent5"/>
              </a:buClr>
              <a:buFont typeface="Arial" pitchFamily="34" charset="0"/>
              <a:buNone/>
              <a:defRPr/>
            </a:pPr>
            <a:r>
              <a:rPr lang="tr-TR" dirty="0"/>
              <a:t>Turhan, E., </a:t>
            </a:r>
            <a:r>
              <a:rPr lang="tr-TR" dirty="0" err="1"/>
              <a:t>Sangün</a:t>
            </a:r>
            <a:r>
              <a:rPr lang="tr-TR" dirty="0"/>
              <a:t>, Ö.,  İnandı, T. (2006). </a:t>
            </a:r>
            <a:r>
              <a:rPr lang="tr-TR" dirty="0" smtClean="0"/>
              <a:t>Birinci </a:t>
            </a:r>
            <a:r>
              <a:rPr lang="tr-TR" dirty="0"/>
              <a:t>Basamakta Çocuk  İstismarı ve </a:t>
            </a:r>
            <a:r>
              <a:rPr lang="tr-TR" dirty="0" smtClean="0"/>
              <a:t>Önlenmesi. </a:t>
            </a:r>
            <a:r>
              <a:rPr lang="tr-TR" dirty="0" err="1"/>
              <a:t>Sted</a:t>
            </a:r>
            <a:r>
              <a:rPr lang="tr-TR" dirty="0"/>
              <a:t>, </a:t>
            </a:r>
            <a:r>
              <a:rPr lang="tr-TR" dirty="0" smtClean="0"/>
              <a:t>15, </a:t>
            </a:r>
            <a:r>
              <a:rPr lang="tr-TR" dirty="0"/>
              <a:t>153- </a:t>
            </a:r>
            <a:r>
              <a:rPr lang="tr-TR" dirty="0" smtClean="0"/>
              <a:t>157.</a:t>
            </a:r>
          </a:p>
        </p:txBody>
      </p:sp>
      <p:sp>
        <p:nvSpPr>
          <p:cNvPr id="37890" name="Başlık 1"/>
          <p:cNvSpPr>
            <a:spLocks noGrp="1"/>
          </p:cNvSpPr>
          <p:nvPr>
            <p:ph type="title"/>
          </p:nvPr>
        </p:nvSpPr>
        <p:spPr/>
        <p:txBody>
          <a:bodyPr/>
          <a:lstStyle/>
          <a:p>
            <a:r>
              <a:rPr lang="tr-TR" smtClean="0"/>
              <a:t>Kaynaklar</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Başlık 1"/>
          <p:cNvSpPr>
            <a:spLocks noGrp="1"/>
          </p:cNvSpPr>
          <p:nvPr>
            <p:ph type="title"/>
          </p:nvPr>
        </p:nvSpPr>
        <p:spPr>
          <a:xfrm>
            <a:off x="684213" y="2565400"/>
            <a:ext cx="7680325" cy="1066800"/>
          </a:xfrm>
        </p:spPr>
        <p:txBody>
          <a:bodyPr/>
          <a:lstStyle/>
          <a:p>
            <a:r>
              <a:rPr lang="tr-TR" smtClean="0"/>
              <a:t>TEŞEKKÜRLER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352425" y="1463675"/>
            <a:ext cx="7680325" cy="4724400"/>
          </a:xfrm>
        </p:spPr>
        <p:txBody>
          <a:bodyPr/>
          <a:lstStyle/>
          <a:p>
            <a:pPr fontAlgn="auto">
              <a:spcAft>
                <a:spcPts val="0"/>
              </a:spcAft>
              <a:buClr>
                <a:schemeClr val="accent5"/>
              </a:buClr>
              <a:buFont typeface="Arial" pitchFamily="34" charset="0"/>
              <a:buNone/>
              <a:defRPr/>
            </a:pPr>
            <a:r>
              <a:rPr lang="tr-TR" sz="2400" dirty="0"/>
              <a:t>“ÇOCUK” kavramı </a:t>
            </a:r>
            <a:r>
              <a:rPr lang="tr-TR" sz="2400" dirty="0" smtClean="0"/>
              <a:t>tarih boyunca toplumların </a:t>
            </a:r>
            <a:r>
              <a:rPr lang="tr-TR" sz="2400" dirty="0"/>
              <a:t>yapılarına, kültürlerine, inançlarına, ekonomilerine göre </a:t>
            </a:r>
            <a:r>
              <a:rPr lang="tr-TR" sz="2400" dirty="0" smtClean="0"/>
              <a:t>değişmiştir</a:t>
            </a:r>
          </a:p>
          <a:p>
            <a:pPr fontAlgn="auto">
              <a:spcAft>
                <a:spcPts val="0"/>
              </a:spcAft>
              <a:buClr>
                <a:schemeClr val="accent5"/>
              </a:buClr>
              <a:buFont typeface="Arial" pitchFamily="34" charset="0"/>
              <a:buNone/>
              <a:defRPr/>
            </a:pPr>
            <a:r>
              <a:rPr lang="tr-TR" sz="2400" dirty="0"/>
              <a:t>Çocuk Hakları Sözleşmesi’ne göre ise “Ulusal yasalarca daha genç bir yaşta reşit sayılma hariç, 18 yaşın altındaki her insan çocuk sayılır”</a:t>
            </a:r>
          </a:p>
        </p:txBody>
      </p:sp>
      <p:sp>
        <p:nvSpPr>
          <p:cNvPr id="15362" name="Başlık 1"/>
          <p:cNvSpPr>
            <a:spLocks noGrp="1"/>
          </p:cNvSpPr>
          <p:nvPr>
            <p:ph type="title"/>
          </p:nvPr>
        </p:nvSpPr>
        <p:spPr/>
        <p:txBody>
          <a:bodyPr/>
          <a:lstStyle/>
          <a:p>
            <a:r>
              <a:rPr lang="tr-TR" smtClean="0"/>
              <a:t>Çocuk</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352425" y="1463675"/>
            <a:ext cx="7680325" cy="4724400"/>
          </a:xfrm>
        </p:spPr>
        <p:txBody>
          <a:bodyPr/>
          <a:lstStyle/>
          <a:p>
            <a:pPr fontAlgn="auto">
              <a:spcAft>
                <a:spcPts val="0"/>
              </a:spcAft>
              <a:buClr>
                <a:schemeClr val="accent5"/>
              </a:buClr>
              <a:buFont typeface="Arial" pitchFamily="34" charset="0"/>
              <a:buNone/>
              <a:defRPr/>
            </a:pPr>
            <a:r>
              <a:rPr lang="tr-TR" sz="2400" dirty="0" smtClean="0"/>
              <a:t>Türk Dil Kurumu sözlüğünde;</a:t>
            </a:r>
          </a:p>
          <a:p>
            <a:pPr fontAlgn="auto">
              <a:spcAft>
                <a:spcPts val="0"/>
              </a:spcAft>
              <a:buClr>
                <a:schemeClr val="accent5"/>
              </a:buClr>
              <a:buFont typeface="Wingdings" pitchFamily="2" charset="2"/>
              <a:buChar char="ü"/>
              <a:defRPr/>
            </a:pPr>
            <a:r>
              <a:rPr lang="tr-TR" sz="2400" dirty="0" smtClean="0"/>
              <a:t>İstismar: Birinin iyi niyetini kötüye kullanma, sömürme </a:t>
            </a:r>
          </a:p>
          <a:p>
            <a:pPr fontAlgn="auto">
              <a:spcAft>
                <a:spcPts val="0"/>
              </a:spcAft>
              <a:buClr>
                <a:schemeClr val="accent5"/>
              </a:buClr>
              <a:buFont typeface="Wingdings" pitchFamily="2" charset="2"/>
              <a:buChar char="ü"/>
              <a:defRPr/>
            </a:pPr>
            <a:r>
              <a:rPr lang="tr-TR" sz="2400" dirty="0" smtClean="0"/>
              <a:t>İhmal: Gereken </a:t>
            </a:r>
            <a:r>
              <a:rPr lang="tr-TR" sz="2400" dirty="0"/>
              <a:t>ilgiyi göstermeme, boşlama, savsaklama, savsama, önem </a:t>
            </a:r>
            <a:r>
              <a:rPr lang="tr-TR" sz="2400" dirty="0" smtClean="0"/>
              <a:t>vermeme</a:t>
            </a:r>
          </a:p>
          <a:p>
            <a:pPr fontAlgn="auto">
              <a:spcAft>
                <a:spcPts val="0"/>
              </a:spcAft>
              <a:buClr>
                <a:schemeClr val="accent5"/>
              </a:buClr>
              <a:buFont typeface="Arial" pitchFamily="34" charset="0"/>
              <a:buNone/>
              <a:defRPr/>
            </a:pPr>
            <a:r>
              <a:rPr lang="tr-TR" sz="2400" dirty="0"/>
              <a:t> </a:t>
            </a:r>
            <a:r>
              <a:rPr lang="tr-TR" sz="2400" dirty="0" smtClean="0"/>
              <a:t>   olarak tanımlanmıştır</a:t>
            </a:r>
            <a:endParaRPr lang="tr-TR" sz="2400" dirty="0"/>
          </a:p>
        </p:txBody>
      </p:sp>
      <p:sp>
        <p:nvSpPr>
          <p:cNvPr id="16386" name="Başlık 1"/>
          <p:cNvSpPr>
            <a:spLocks noGrp="1"/>
          </p:cNvSpPr>
          <p:nvPr>
            <p:ph type="title"/>
          </p:nvPr>
        </p:nvSpPr>
        <p:spPr/>
        <p:txBody>
          <a:bodyPr/>
          <a:lstStyle/>
          <a:p>
            <a:r>
              <a:rPr lang="tr-TR" smtClean="0"/>
              <a:t>İstismar ve İhmal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352425" y="1463675"/>
            <a:ext cx="7680325" cy="4724400"/>
          </a:xfrm>
        </p:spPr>
        <p:txBody>
          <a:bodyPr/>
          <a:lstStyle/>
          <a:p>
            <a:pPr fontAlgn="auto">
              <a:spcAft>
                <a:spcPts val="0"/>
              </a:spcAft>
              <a:buClr>
                <a:schemeClr val="accent5"/>
              </a:buClr>
              <a:buFont typeface="Arial" pitchFamily="34" charset="0"/>
              <a:buNone/>
              <a:defRPr/>
            </a:pPr>
            <a:r>
              <a:rPr lang="tr-TR" sz="2400" dirty="0"/>
              <a:t>Dünya </a:t>
            </a:r>
            <a:r>
              <a:rPr lang="tr-TR" sz="2400" dirty="0" smtClean="0"/>
              <a:t>Sağlık Örgütü </a:t>
            </a:r>
            <a:r>
              <a:rPr lang="tr-TR" sz="2400" dirty="0"/>
              <a:t>çocuk </a:t>
            </a:r>
            <a:r>
              <a:rPr lang="tr-TR" sz="2400" dirty="0" smtClean="0"/>
              <a:t>istismarını;</a:t>
            </a:r>
          </a:p>
          <a:p>
            <a:pPr fontAlgn="auto">
              <a:spcAft>
                <a:spcPts val="0"/>
              </a:spcAft>
              <a:buClr>
                <a:schemeClr val="accent5"/>
              </a:buClr>
              <a:buFont typeface="Arial" pitchFamily="34" charset="0"/>
              <a:buNone/>
              <a:defRPr/>
            </a:pPr>
            <a:r>
              <a:rPr lang="tr-TR" sz="2400" dirty="0" smtClean="0"/>
              <a:t>  "</a:t>
            </a:r>
            <a:r>
              <a:rPr lang="tr-TR" sz="2400" dirty="0"/>
              <a:t>Bir yetişkin tarafından bilerek ya da </a:t>
            </a:r>
            <a:r>
              <a:rPr lang="tr-TR" sz="2400" dirty="0" smtClean="0"/>
              <a:t>   bilmeyerek </a:t>
            </a:r>
            <a:r>
              <a:rPr lang="tr-TR" sz="2400" dirty="0"/>
              <a:t>yapılan ve çocuğun sağlığını, fizik gelişimini, </a:t>
            </a:r>
            <a:r>
              <a:rPr lang="tr-TR" sz="2400" dirty="0" err="1"/>
              <a:t>psikososyal</a:t>
            </a:r>
            <a:r>
              <a:rPr lang="tr-TR" sz="2400" dirty="0"/>
              <a:t> gelişimini olumsuz yönde etkileyen davranışlar" olarak tanımlamaktadır</a:t>
            </a:r>
          </a:p>
        </p:txBody>
      </p:sp>
      <p:sp>
        <p:nvSpPr>
          <p:cNvPr id="17410" name="Başlık 1"/>
          <p:cNvSpPr>
            <a:spLocks noGrp="1"/>
          </p:cNvSpPr>
          <p:nvPr>
            <p:ph type="title"/>
          </p:nvPr>
        </p:nvSpPr>
        <p:spPr/>
        <p:txBody>
          <a:bodyPr/>
          <a:lstStyle/>
          <a:p>
            <a:r>
              <a:rPr lang="tr-TR" smtClean="0"/>
              <a:t>Çocuk İstismarı</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352425" y="1463675"/>
            <a:ext cx="7680325" cy="4724400"/>
          </a:xfrm>
        </p:spPr>
        <p:txBody>
          <a:bodyPr/>
          <a:lstStyle/>
          <a:p>
            <a:pPr fontAlgn="auto">
              <a:spcAft>
                <a:spcPts val="0"/>
              </a:spcAft>
              <a:buClr>
                <a:schemeClr val="accent5"/>
              </a:buClr>
              <a:buFont typeface="Arial" pitchFamily="34" charset="0"/>
              <a:buNone/>
              <a:defRPr/>
            </a:pPr>
            <a:r>
              <a:rPr lang="tr-TR" sz="2400" dirty="0" smtClean="0"/>
              <a:t>Çocuk istismarında amaç değil, sonuçlar önem taşımaktadır yani yetişkinin niyetinden çok, eylemin çocuk üzerindeki etkisi üzerinde durulmaktadır</a:t>
            </a:r>
          </a:p>
          <a:p>
            <a:pPr fontAlgn="auto">
              <a:spcAft>
                <a:spcPts val="0"/>
              </a:spcAft>
              <a:buClr>
                <a:schemeClr val="accent5"/>
              </a:buClr>
              <a:buFont typeface="Arial" pitchFamily="34" charset="0"/>
              <a:buNone/>
              <a:defRPr/>
            </a:pPr>
            <a:r>
              <a:rPr lang="tr-TR" sz="2400" dirty="0"/>
              <a:t>Çocuk istismarı; </a:t>
            </a:r>
            <a:endParaRPr lang="tr-TR" sz="2400" dirty="0" smtClean="0"/>
          </a:p>
          <a:p>
            <a:pPr fontAlgn="auto">
              <a:spcAft>
                <a:spcPts val="0"/>
              </a:spcAft>
              <a:buClr>
                <a:schemeClr val="accent5"/>
              </a:buClr>
              <a:buFont typeface="Wingdings" pitchFamily="2" charset="2"/>
              <a:buChar char="ü"/>
              <a:defRPr/>
            </a:pPr>
            <a:r>
              <a:rPr lang="tr-TR" sz="2400" dirty="0" smtClean="0"/>
              <a:t>Fiziksel istismar</a:t>
            </a:r>
          </a:p>
          <a:p>
            <a:pPr fontAlgn="auto">
              <a:spcAft>
                <a:spcPts val="0"/>
              </a:spcAft>
              <a:buClr>
                <a:schemeClr val="accent5"/>
              </a:buClr>
              <a:buFont typeface="Wingdings" pitchFamily="2" charset="2"/>
              <a:buChar char="ü"/>
              <a:defRPr/>
            </a:pPr>
            <a:r>
              <a:rPr lang="tr-TR" sz="2400" dirty="0" smtClean="0"/>
              <a:t>Cinsel istismar</a:t>
            </a:r>
          </a:p>
          <a:p>
            <a:pPr fontAlgn="auto">
              <a:spcAft>
                <a:spcPts val="0"/>
              </a:spcAft>
              <a:buClr>
                <a:schemeClr val="accent5"/>
              </a:buClr>
              <a:buFont typeface="Wingdings" pitchFamily="2" charset="2"/>
              <a:buChar char="ü"/>
              <a:defRPr/>
            </a:pPr>
            <a:r>
              <a:rPr lang="tr-TR" sz="2400" dirty="0" smtClean="0"/>
              <a:t>Duygusal </a:t>
            </a:r>
            <a:r>
              <a:rPr lang="tr-TR" sz="2400" dirty="0"/>
              <a:t>istismar </a:t>
            </a:r>
            <a:r>
              <a:rPr lang="tr-TR" sz="2400" dirty="0" smtClean="0"/>
              <a:t>olarak sınıflandırılmaktadır</a:t>
            </a:r>
          </a:p>
        </p:txBody>
      </p:sp>
      <p:sp>
        <p:nvSpPr>
          <p:cNvPr id="18434" name="Başlık 1"/>
          <p:cNvSpPr>
            <a:spLocks noGrp="1"/>
          </p:cNvSpPr>
          <p:nvPr>
            <p:ph type="title"/>
          </p:nvPr>
        </p:nvSpPr>
        <p:spPr/>
        <p:txBody>
          <a:bodyPr/>
          <a:lstStyle/>
          <a:p>
            <a:r>
              <a:rPr lang="tr-TR" smtClean="0"/>
              <a:t>Çocuk İstismarı</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352425" y="1463675"/>
            <a:ext cx="7680325" cy="4724400"/>
          </a:xfrm>
        </p:spPr>
        <p:txBody>
          <a:bodyPr/>
          <a:lstStyle/>
          <a:p>
            <a:pPr fontAlgn="auto">
              <a:spcAft>
                <a:spcPts val="0"/>
              </a:spcAft>
              <a:buClr>
                <a:schemeClr val="accent5"/>
              </a:buClr>
              <a:buFont typeface="Arial" pitchFamily="34" charset="0"/>
              <a:buNone/>
              <a:defRPr/>
            </a:pPr>
            <a:r>
              <a:rPr lang="tr-TR" sz="2400" dirty="0"/>
              <a:t>Fiziksel istismar, 18 yaşından küçük çocuk ya da gencin ana babası ya da bakımından sorumlu başka kişi tarafından sağlığına zarar verecek biçimde fiziksel hasara uğraması, yaralanması ya da yaralanma riski </a:t>
            </a:r>
            <a:r>
              <a:rPr lang="tr-TR" sz="2400" dirty="0" smtClean="0"/>
              <a:t>taşımasıdır (Taner ve Gökler, 2004)</a:t>
            </a:r>
          </a:p>
          <a:p>
            <a:pPr fontAlgn="auto">
              <a:spcAft>
                <a:spcPts val="0"/>
              </a:spcAft>
              <a:buClr>
                <a:schemeClr val="accent5"/>
              </a:buClr>
              <a:buFont typeface="Arial" pitchFamily="34" charset="0"/>
              <a:buNone/>
              <a:defRPr/>
            </a:pPr>
            <a:r>
              <a:rPr lang="tr-TR" sz="2400" dirty="0" smtClean="0"/>
              <a:t>Fiziksel </a:t>
            </a:r>
            <a:r>
              <a:rPr lang="tr-TR" sz="2400" dirty="0"/>
              <a:t>hasar; elle ya da bir nesneyle vurularak, itilerek, sarsılarak, yakılarak ya da ısırılarak oluşabilmektedir</a:t>
            </a:r>
          </a:p>
        </p:txBody>
      </p:sp>
      <p:sp>
        <p:nvSpPr>
          <p:cNvPr id="19458" name="Başlık 1"/>
          <p:cNvSpPr>
            <a:spLocks noGrp="1"/>
          </p:cNvSpPr>
          <p:nvPr>
            <p:ph type="title"/>
          </p:nvPr>
        </p:nvSpPr>
        <p:spPr/>
        <p:txBody>
          <a:bodyPr/>
          <a:lstStyle/>
          <a:p>
            <a:r>
              <a:rPr lang="tr-TR" smtClean="0"/>
              <a:t>Fiziksel İstismar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352425" y="1463675"/>
            <a:ext cx="7680325" cy="4724400"/>
          </a:xfrm>
        </p:spPr>
        <p:txBody>
          <a:bodyPr/>
          <a:lstStyle/>
          <a:p>
            <a:pPr fontAlgn="auto">
              <a:spcAft>
                <a:spcPts val="0"/>
              </a:spcAft>
              <a:buClr>
                <a:schemeClr val="accent5"/>
              </a:buClr>
              <a:buFont typeface="Arial" pitchFamily="34" charset="0"/>
              <a:buNone/>
              <a:defRPr/>
            </a:pPr>
            <a:r>
              <a:rPr lang="tr-TR" sz="2400" dirty="0"/>
              <a:t>Fiziksel istismar en çok </a:t>
            </a:r>
            <a:r>
              <a:rPr lang="tr-TR" sz="2400" dirty="0" smtClean="0"/>
              <a:t>4-8 </a:t>
            </a:r>
            <a:r>
              <a:rPr lang="tr-TR" sz="2400" dirty="0"/>
              <a:t>yaşlarındaki çocuklara yönelik olmaktadır ve yaşla istismar oranı </a:t>
            </a:r>
            <a:r>
              <a:rPr lang="tr-TR" sz="2400" dirty="0" smtClean="0"/>
              <a:t>azalmaktadır</a:t>
            </a:r>
          </a:p>
          <a:p>
            <a:pPr fontAlgn="auto">
              <a:spcAft>
                <a:spcPts val="0"/>
              </a:spcAft>
              <a:buClr>
                <a:schemeClr val="accent5"/>
              </a:buClr>
              <a:buFont typeface="Arial" pitchFamily="34" charset="0"/>
              <a:buNone/>
              <a:defRPr/>
            </a:pPr>
            <a:r>
              <a:rPr lang="tr-TR" sz="2400" dirty="0"/>
              <a:t>Çocuklara yönelik fiziksel istismarda annelerin oranı daha yüksek iken, ergenlere yönelik olanlarda babaların sorumlu oldukları </a:t>
            </a:r>
            <a:r>
              <a:rPr lang="tr-TR" sz="2400" dirty="0" smtClean="0"/>
              <a:t>saptanmıştır (</a:t>
            </a:r>
            <a:r>
              <a:rPr lang="tr-TR" sz="2400" dirty="0"/>
              <a:t>Taner ve Gökler, 2004</a:t>
            </a:r>
            <a:r>
              <a:rPr lang="tr-TR" sz="2400" dirty="0" smtClean="0"/>
              <a:t>)</a:t>
            </a:r>
            <a:endParaRPr lang="tr-TR" sz="2400" dirty="0"/>
          </a:p>
        </p:txBody>
      </p:sp>
      <p:sp>
        <p:nvSpPr>
          <p:cNvPr id="20482" name="Başlık 1"/>
          <p:cNvSpPr>
            <a:spLocks noGrp="1"/>
          </p:cNvSpPr>
          <p:nvPr>
            <p:ph type="title"/>
          </p:nvPr>
        </p:nvSpPr>
        <p:spPr/>
        <p:txBody>
          <a:bodyPr/>
          <a:lstStyle/>
          <a:p>
            <a:r>
              <a:rPr lang="tr-TR" smtClean="0"/>
              <a:t>Fiziksel İstismar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352425" y="1463675"/>
            <a:ext cx="7680325" cy="4724400"/>
          </a:xfrm>
        </p:spPr>
        <p:txBody>
          <a:bodyPr/>
          <a:lstStyle/>
          <a:p>
            <a:pPr fontAlgn="auto">
              <a:spcAft>
                <a:spcPts val="0"/>
              </a:spcAft>
              <a:buClr>
                <a:schemeClr val="accent5"/>
              </a:buClr>
              <a:buFont typeface="Arial" pitchFamily="34" charset="0"/>
              <a:buNone/>
              <a:defRPr/>
            </a:pPr>
            <a:r>
              <a:rPr lang="tr-TR" sz="2400" dirty="0" smtClean="0"/>
              <a:t>Fiziksel istismar yaşayan çocuk, kaygılı, içine kapanık, saldırgan ve depresif bir görünüm sergileyebilmektedir</a:t>
            </a:r>
          </a:p>
          <a:p>
            <a:pPr fontAlgn="auto">
              <a:spcAft>
                <a:spcPts val="0"/>
              </a:spcAft>
              <a:buClr>
                <a:schemeClr val="accent5"/>
              </a:buClr>
              <a:buFont typeface="Arial" pitchFamily="34" charset="0"/>
              <a:buNone/>
              <a:defRPr/>
            </a:pPr>
            <a:r>
              <a:rPr lang="tr-TR" sz="2400" dirty="0" smtClean="0"/>
              <a:t>Aile içinde şiddete tanık olan çocuk, kendisi istismara uğramış gibi etkilenebilmektedir</a:t>
            </a:r>
            <a:endParaRPr lang="tr-TR" sz="2400" dirty="0"/>
          </a:p>
        </p:txBody>
      </p:sp>
      <p:sp>
        <p:nvSpPr>
          <p:cNvPr id="21506" name="Başlık 1"/>
          <p:cNvSpPr>
            <a:spLocks noGrp="1"/>
          </p:cNvSpPr>
          <p:nvPr>
            <p:ph type="title"/>
          </p:nvPr>
        </p:nvSpPr>
        <p:spPr/>
        <p:txBody>
          <a:bodyPr/>
          <a:lstStyle/>
          <a:p>
            <a:r>
              <a:rPr lang="tr-TR" smtClean="0"/>
              <a:t>Fiziksel İstismar</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ylar">
  <a:themeElements>
    <a:clrScheme name="Mylar">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Mylar">
      <a:maj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ylar">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effectStyle>
        <a:effectStyle>
          <a:effectLst>
            <a:innerShdw blurRad="50800" dist="25400" dir="13500000">
              <a:srgbClr val="000000">
                <a:alpha val="75000"/>
              </a:srgbClr>
            </a:innerShdw>
            <a:outerShdw blurRad="50800" dist="25400" dir="5400000" rotWithShape="0">
              <a:srgbClr val="000000">
                <a:alpha val="50000"/>
              </a:srgbClr>
            </a:outerShdw>
          </a:effectLst>
          <a:scene3d>
            <a:camera prst="orthographicFront">
              <a:rot lat="0" lon="0" rev="0"/>
            </a:camera>
            <a:lightRig rig="threePt" dir="tl"/>
          </a:scene3d>
          <a:sp3d prstMaterial="dkEdge">
            <a:bevelT w="25400" h="508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tint val="100000"/>
                <a:shade val="30000"/>
                <a:alpha val="100000"/>
                <a:satMod val="255000"/>
                <a:lumMod val="100000"/>
              </a:schemeClr>
            </a:gs>
          </a:gsLst>
          <a:path path="circle">
            <a:fillToRect l="50000" t="-80000" r="50000" b="180000"/>
          </a:path>
        </a:gradFill>
        <a:blipFill rotWithShape="1">
          <a:blip xmlns:r="http://schemas.openxmlformats.org/officeDocument/2006/relationships" r:embed="rId1">
            <a:duotone>
              <a:schemeClr val="phClr">
                <a:lumMod val="80000"/>
              </a:schemeClr>
              <a:schemeClr val="phClr">
                <a:tint val="50000"/>
                <a:lumMod val="1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TC101790491[[fn=Mylar]]</Template>
  <TotalTime>456</TotalTime>
  <Words>829</Words>
  <Application>Microsoft Office PowerPoint</Application>
  <PresentationFormat>On-screen Show (4:3)</PresentationFormat>
  <Paragraphs>73</Paragraphs>
  <Slides>26</Slides>
  <Notes>0</Notes>
  <HiddenSlides>0</HiddenSlides>
  <MMClips>0</MMClips>
  <ScaleCrop>false</ScaleCrop>
  <HeadingPairs>
    <vt:vector size="6" baseType="variant">
      <vt:variant>
        <vt:lpstr>Kullanılan Yazı Tipleri</vt:lpstr>
      </vt:variant>
      <vt:variant>
        <vt:i4>6</vt:i4>
      </vt:variant>
      <vt:variant>
        <vt:lpstr>Tasarım Şablonu</vt:lpstr>
      </vt:variant>
      <vt:variant>
        <vt:i4>12</vt:i4>
      </vt:variant>
      <vt:variant>
        <vt:lpstr>Slayt Başlıkları</vt:lpstr>
      </vt:variant>
      <vt:variant>
        <vt:i4>26</vt:i4>
      </vt:variant>
    </vt:vector>
  </HeadingPairs>
  <TitlesOfParts>
    <vt:vector size="44" baseType="lpstr">
      <vt:lpstr>Corbel</vt:lpstr>
      <vt:lpstr>Arial</vt:lpstr>
      <vt:lpstr>Tunga</vt:lpstr>
      <vt:lpstr>Tahoma</vt:lpstr>
      <vt:lpstr>Calibri</vt:lpstr>
      <vt:lpstr>Wingdings</vt:lpstr>
      <vt:lpstr>Mylar</vt:lpstr>
      <vt:lpstr>Mylar</vt:lpstr>
      <vt:lpstr>Mylar</vt:lpstr>
      <vt:lpstr>Mylar</vt:lpstr>
      <vt:lpstr>Mylar</vt:lpstr>
      <vt:lpstr>Mylar</vt:lpstr>
      <vt:lpstr>Mylar</vt:lpstr>
      <vt:lpstr>Mylar</vt:lpstr>
      <vt:lpstr>Mylar</vt:lpstr>
      <vt:lpstr>Mylar</vt:lpstr>
      <vt:lpstr>Mylar</vt:lpstr>
      <vt:lpstr>Mylar</vt:lpstr>
      <vt:lpstr>Slayt 1</vt:lpstr>
      <vt:lpstr>Slayt 2</vt:lpstr>
      <vt:lpstr>Çocuk</vt:lpstr>
      <vt:lpstr>İstismar ve İhmal</vt:lpstr>
      <vt:lpstr>Çocuk İstismarı</vt:lpstr>
      <vt:lpstr>Çocuk İstismarı</vt:lpstr>
      <vt:lpstr>Fiziksel İstismar</vt:lpstr>
      <vt:lpstr>Fiziksel İstismar</vt:lpstr>
      <vt:lpstr>Fiziksel İstismar</vt:lpstr>
      <vt:lpstr>Cinsel İstismar</vt:lpstr>
      <vt:lpstr>Cinsel İstismar</vt:lpstr>
      <vt:lpstr>Duygusal İstismar</vt:lpstr>
      <vt:lpstr>Duygusal İstismar</vt:lpstr>
      <vt:lpstr>Duygusal İstismar</vt:lpstr>
      <vt:lpstr>Slayt 15</vt:lpstr>
      <vt:lpstr>Slayt 16</vt:lpstr>
      <vt:lpstr>Çocuk İhmali</vt:lpstr>
      <vt:lpstr>Çocuk İhmali</vt:lpstr>
      <vt:lpstr>Fiziksel İhmal</vt:lpstr>
      <vt:lpstr>Duygusal İhmal</vt:lpstr>
      <vt:lpstr>Korunma Önlemleri</vt:lpstr>
      <vt:lpstr>Korunma Önlemleri</vt:lpstr>
      <vt:lpstr>Korunma Önlemleri</vt:lpstr>
      <vt:lpstr>Korunma Önlemleri</vt:lpstr>
      <vt:lpstr>Kaynaklar</vt:lpstr>
      <vt:lpstr>TEŞEKKÜRLER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İZMİR YÜKSEK TEKNOLOJİ ENSTİTÜSÜ</dc:title>
  <dc:creator>gizemyilmaz</dc:creator>
  <cp:lastModifiedBy>FATMA</cp:lastModifiedBy>
  <cp:revision>42</cp:revision>
  <dcterms:created xsi:type="dcterms:W3CDTF">2011-09-23T11:57:29Z</dcterms:created>
  <dcterms:modified xsi:type="dcterms:W3CDTF">2013-09-26T10:43:40Z</dcterms:modified>
</cp:coreProperties>
</file>